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10287000" cx="18288000"/>
  <p:notesSz cx="18288000" cy="10287000"/>
  <p:embeddedFontLst>
    <p:embeddedFont>
      <p:font typeface="Helvetica Neue"/>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16" roundtripDataSignature="AMtx7mhH3ayKN7LupOh70Y9+Ow9MOD+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HelveticaNeue-bold.fntdata"/><Relationship Id="rId12" Type="http://schemas.openxmlformats.org/officeDocument/2006/relationships/font" Target="fonts/HelveticaNeue-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HelveticaNeue-boldItalic.fntdata"/><Relationship Id="rId14" Type="http://schemas.openxmlformats.org/officeDocument/2006/relationships/font" Target="fonts/HelveticaNeue-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7924800" cy="515938"/>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 name="Google Shape;4;n"/>
          <p:cNvSpPr txBox="1"/>
          <p:nvPr>
            <p:ph idx="10" type="dt"/>
          </p:nvPr>
        </p:nvSpPr>
        <p:spPr>
          <a:xfrm>
            <a:off x="10358438" y="0"/>
            <a:ext cx="7924800" cy="515938"/>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 name="Google Shape;5;n"/>
          <p:cNvSpPr/>
          <p:nvPr>
            <p:ph idx="3"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1828800" y="4951413"/>
            <a:ext cx="14630400" cy="404971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71063"/>
            <a:ext cx="7924800" cy="51593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n"/>
          <p:cNvSpPr txBox="1"/>
          <p:nvPr>
            <p:ph idx="12" type="sldNum"/>
          </p:nvPr>
        </p:nvSpPr>
        <p:spPr>
          <a:xfrm>
            <a:off x="10358438" y="9771063"/>
            <a:ext cx="7924800" cy="51593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t>‹#›</a:t>
            </a:fld>
            <a:endParaRPr sz="1200"/>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 name="Google Shape;68;p1: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2: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5" name="Google Shape;75;p2:notes"/>
          <p:cNvSpPr txBox="1"/>
          <p:nvPr>
            <p:ph idx="1" type="body"/>
          </p:nvPr>
        </p:nvSpPr>
        <p:spPr>
          <a:xfrm>
            <a:off x="1828800" y="4951413"/>
            <a:ext cx="14630400" cy="4049712"/>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 name="Google Shape;76;p2:notes"/>
          <p:cNvSpPr txBox="1"/>
          <p:nvPr>
            <p:ph idx="12" type="sldNum"/>
          </p:nvPr>
        </p:nvSpPr>
        <p:spPr>
          <a:xfrm>
            <a:off x="10358438" y="9771063"/>
            <a:ext cx="7924800" cy="51593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4: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5: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5: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6: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6: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p:cSld name="Diapositiva de título">
    <p:spTree>
      <p:nvGrpSpPr>
        <p:cNvPr id="30" name="Shape 30"/>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0" name="Shape 60"/>
        <p:cNvGrpSpPr/>
        <p:nvPr/>
      </p:nvGrpSpPr>
      <p:grpSpPr>
        <a:xfrm>
          <a:off x="0" y="0"/>
          <a:ext cx="0" cy="0"/>
          <a:chOff x="0" y="0"/>
          <a:chExt cx="0" cy="0"/>
        </a:xfrm>
      </p:grpSpPr>
      <p:sp>
        <p:nvSpPr>
          <p:cNvPr id="61" name="Google Shape;61;p17"/>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17"/>
          <p:cNvSpPr txBox="1"/>
          <p:nvPr>
            <p:ph idx="1" type="body"/>
          </p:nvPr>
        </p:nvSpPr>
        <p:spPr>
          <a:xfrm rot="5400000">
            <a:off x="5880100" y="-1884362"/>
            <a:ext cx="6527800" cy="157734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63" name="Shape 63"/>
        <p:cNvGrpSpPr/>
        <p:nvPr/>
      </p:nvGrpSpPr>
      <p:grpSpPr>
        <a:xfrm>
          <a:off x="0" y="0"/>
          <a:ext cx="0" cy="0"/>
          <a:chOff x="0" y="0"/>
          <a:chExt cx="0" cy="0"/>
        </a:xfrm>
      </p:grpSpPr>
      <p:sp>
        <p:nvSpPr>
          <p:cNvPr id="64" name="Google Shape;64;p18"/>
          <p:cNvSpPr txBox="1"/>
          <p:nvPr>
            <p:ph type="title"/>
          </p:nvPr>
        </p:nvSpPr>
        <p:spPr>
          <a:xfrm rot="5400000">
            <a:off x="10699750" y="2935288"/>
            <a:ext cx="8718550" cy="394335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5" name="Google Shape;65;p18"/>
          <p:cNvSpPr txBox="1"/>
          <p:nvPr>
            <p:ph idx="1" type="body"/>
          </p:nvPr>
        </p:nvSpPr>
        <p:spPr>
          <a:xfrm rot="5400000">
            <a:off x="2736850" y="-931862"/>
            <a:ext cx="8718550" cy="1167765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31" name="Shape 31"/>
        <p:cNvGrpSpPr/>
        <p:nvPr/>
      </p:nvGrpSpPr>
      <p:grpSpPr>
        <a:xfrm>
          <a:off x="0" y="0"/>
          <a:ext cx="0" cy="0"/>
          <a:chOff x="0" y="0"/>
          <a:chExt cx="0" cy="0"/>
        </a:xfrm>
      </p:grpSpPr>
      <p:sp>
        <p:nvSpPr>
          <p:cNvPr id="32" name="Google Shape;32;p9"/>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 name="Google Shape;33;p9"/>
          <p:cNvSpPr txBox="1"/>
          <p:nvPr>
            <p:ph idx="1" type="body"/>
          </p:nvPr>
        </p:nvSpPr>
        <p:spPr>
          <a:xfrm>
            <a:off x="1257300" y="2738438"/>
            <a:ext cx="15773400" cy="65278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Google Shape;34;p9"/>
          <p:cNvSpPr txBox="1"/>
          <p:nvPr>
            <p:ph idx="11" type="ftr"/>
          </p:nvPr>
        </p:nvSpPr>
        <p:spPr>
          <a:xfrm>
            <a:off x="9777482" y="9226488"/>
            <a:ext cx="5522594" cy="718787"/>
          </a:xfrm>
          <a:prstGeom prst="rect">
            <a:avLst/>
          </a:prstGeom>
          <a:noFill/>
          <a:ln>
            <a:noFill/>
          </a:ln>
        </p:spPr>
        <p:txBody>
          <a:bodyPr anchorCtr="0" anchor="t" bIns="0" lIns="0" spcFirstLastPara="1" rIns="0" wrap="square" tIns="6975">
            <a:spAutoFit/>
          </a:bodyPr>
          <a:lstStyle>
            <a:lvl1pPr lvl="0">
              <a:spcBef>
                <a:spcPts val="0"/>
              </a:spcBef>
              <a:spcAft>
                <a:spcPts val="0"/>
              </a:spcAft>
              <a:buSzPts val="1400"/>
              <a:buNone/>
              <a:defRPr sz="1000">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9"/>
          <p:cNvSpPr txBox="1"/>
          <p:nvPr>
            <p:ph idx="10" type="dt"/>
          </p:nvPr>
        </p:nvSpPr>
        <p:spPr>
          <a:xfrm>
            <a:off x="3485270" y="9271574"/>
            <a:ext cx="4275455" cy="780983"/>
          </a:xfrm>
          <a:prstGeom prst="rect">
            <a:avLst/>
          </a:prstGeom>
          <a:noFill/>
          <a:ln>
            <a:noFill/>
          </a:ln>
        </p:spPr>
        <p:txBody>
          <a:bodyPr anchorCtr="0" anchor="t" bIns="0" lIns="0" spcFirstLastPara="1" rIns="0" wrap="square" tIns="7600">
            <a:spAutoFit/>
          </a:bodyPr>
          <a:lstStyle>
            <a:lvl1pPr lvl="0">
              <a:spcBef>
                <a:spcPts val="0"/>
              </a:spcBef>
              <a:spcAft>
                <a:spcPts val="0"/>
              </a:spcAft>
              <a:buSzPts val="1400"/>
              <a:buNone/>
              <a:defRPr sz="1000">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6" name="Shape 36"/>
        <p:cNvGrpSpPr/>
        <p:nvPr/>
      </p:nvGrpSpPr>
      <p:grpSpPr>
        <a:xfrm>
          <a:off x="0" y="0"/>
          <a:ext cx="0" cy="0"/>
          <a:chOff x="0" y="0"/>
          <a:chExt cx="0" cy="0"/>
        </a:xfrm>
      </p:grpSpPr>
      <p:sp>
        <p:nvSpPr>
          <p:cNvPr id="37" name="Google Shape;37;p10"/>
          <p:cNvSpPr txBox="1"/>
          <p:nvPr>
            <p:ph type="title"/>
          </p:nvPr>
        </p:nvSpPr>
        <p:spPr>
          <a:xfrm>
            <a:off x="1247775" y="2565400"/>
            <a:ext cx="15773400" cy="4278313"/>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10"/>
          <p:cNvSpPr txBox="1"/>
          <p:nvPr>
            <p:ph idx="1" type="body"/>
          </p:nvPr>
        </p:nvSpPr>
        <p:spPr>
          <a:xfrm>
            <a:off x="1247775" y="6884988"/>
            <a:ext cx="15773400" cy="224948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rtl="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9" name="Shape 39"/>
        <p:cNvGrpSpPr/>
        <p:nvPr/>
      </p:nvGrpSpPr>
      <p:grpSpPr>
        <a:xfrm>
          <a:off x="0" y="0"/>
          <a:ext cx="0" cy="0"/>
          <a:chOff x="0" y="0"/>
          <a:chExt cx="0" cy="0"/>
        </a:xfrm>
      </p:grpSpPr>
      <p:sp>
        <p:nvSpPr>
          <p:cNvPr id="40" name="Google Shape;40;p11"/>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11"/>
          <p:cNvSpPr txBox="1"/>
          <p:nvPr>
            <p:ph idx="1" type="body"/>
          </p:nvPr>
        </p:nvSpPr>
        <p:spPr>
          <a:xfrm>
            <a:off x="1257300" y="2738438"/>
            <a:ext cx="7810500" cy="65278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2" name="Google Shape;42;p11"/>
          <p:cNvSpPr txBox="1"/>
          <p:nvPr>
            <p:ph idx="2" type="body"/>
          </p:nvPr>
        </p:nvSpPr>
        <p:spPr>
          <a:xfrm>
            <a:off x="9220200" y="2738438"/>
            <a:ext cx="7810500" cy="65278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3" name="Shape 43"/>
        <p:cNvGrpSpPr/>
        <p:nvPr/>
      </p:nvGrpSpPr>
      <p:grpSpPr>
        <a:xfrm>
          <a:off x="0" y="0"/>
          <a:ext cx="0" cy="0"/>
          <a:chOff x="0" y="0"/>
          <a:chExt cx="0" cy="0"/>
        </a:xfrm>
      </p:grpSpPr>
      <p:sp>
        <p:nvSpPr>
          <p:cNvPr id="44" name="Google Shape;44;p12"/>
          <p:cNvSpPr txBox="1"/>
          <p:nvPr>
            <p:ph type="title"/>
          </p:nvPr>
        </p:nvSpPr>
        <p:spPr>
          <a:xfrm>
            <a:off x="1260475"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5" name="Google Shape;45;p12"/>
          <p:cNvSpPr txBox="1"/>
          <p:nvPr>
            <p:ph idx="1" type="body"/>
          </p:nvPr>
        </p:nvSpPr>
        <p:spPr>
          <a:xfrm>
            <a:off x="1260475" y="2522538"/>
            <a:ext cx="7735888" cy="1235075"/>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6" name="Google Shape;46;p12"/>
          <p:cNvSpPr txBox="1"/>
          <p:nvPr>
            <p:ph idx="2" type="body"/>
          </p:nvPr>
        </p:nvSpPr>
        <p:spPr>
          <a:xfrm>
            <a:off x="1260475" y="3757613"/>
            <a:ext cx="7735888" cy="552767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7" name="Google Shape;47;p12"/>
          <p:cNvSpPr txBox="1"/>
          <p:nvPr>
            <p:ph idx="3" type="body"/>
          </p:nvPr>
        </p:nvSpPr>
        <p:spPr>
          <a:xfrm>
            <a:off x="9258300" y="2522538"/>
            <a:ext cx="7775575" cy="1235075"/>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8" name="Google Shape;48;p12"/>
          <p:cNvSpPr txBox="1"/>
          <p:nvPr>
            <p:ph idx="4" type="body"/>
          </p:nvPr>
        </p:nvSpPr>
        <p:spPr>
          <a:xfrm>
            <a:off x="9258300" y="3757613"/>
            <a:ext cx="7775575" cy="552767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13"/>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2" name="Shape 52"/>
        <p:cNvGrpSpPr/>
        <p:nvPr/>
      </p:nvGrpSpPr>
      <p:grpSpPr>
        <a:xfrm>
          <a:off x="0" y="0"/>
          <a:ext cx="0" cy="0"/>
          <a:chOff x="0" y="0"/>
          <a:chExt cx="0" cy="0"/>
        </a:xfrm>
      </p:grpSpPr>
      <p:sp>
        <p:nvSpPr>
          <p:cNvPr id="53" name="Google Shape;53;p15"/>
          <p:cNvSpPr txBox="1"/>
          <p:nvPr>
            <p:ph type="title"/>
          </p:nvPr>
        </p:nvSpPr>
        <p:spPr>
          <a:xfrm>
            <a:off x="1260475" y="685800"/>
            <a:ext cx="5897563" cy="24003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15"/>
          <p:cNvSpPr txBox="1"/>
          <p:nvPr>
            <p:ph idx="1" type="body"/>
          </p:nvPr>
        </p:nvSpPr>
        <p:spPr>
          <a:xfrm>
            <a:off x="7775575" y="1481138"/>
            <a:ext cx="9258300" cy="7310437"/>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5" name="Google Shape;55;p15"/>
          <p:cNvSpPr txBox="1"/>
          <p:nvPr>
            <p:ph idx="2" type="body"/>
          </p:nvPr>
        </p:nvSpPr>
        <p:spPr>
          <a:xfrm>
            <a:off x="1260475" y="3086100"/>
            <a:ext cx="5897563" cy="571817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56" name="Shape 56"/>
        <p:cNvGrpSpPr/>
        <p:nvPr/>
      </p:nvGrpSpPr>
      <p:grpSpPr>
        <a:xfrm>
          <a:off x="0" y="0"/>
          <a:ext cx="0" cy="0"/>
          <a:chOff x="0" y="0"/>
          <a:chExt cx="0" cy="0"/>
        </a:xfrm>
      </p:grpSpPr>
      <p:sp>
        <p:nvSpPr>
          <p:cNvPr id="57" name="Google Shape;57;p16"/>
          <p:cNvSpPr txBox="1"/>
          <p:nvPr>
            <p:ph type="title"/>
          </p:nvPr>
        </p:nvSpPr>
        <p:spPr>
          <a:xfrm>
            <a:off x="1260475" y="685800"/>
            <a:ext cx="5897563" cy="24003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8" name="Google Shape;58;p16"/>
          <p:cNvSpPr/>
          <p:nvPr>
            <p:ph idx="2" type="pic"/>
          </p:nvPr>
        </p:nvSpPr>
        <p:spPr>
          <a:xfrm>
            <a:off x="7775575" y="1481138"/>
            <a:ext cx="9258300" cy="7310437"/>
          </a:xfrm>
          <a:prstGeom prst="rect">
            <a:avLst/>
          </a:prstGeom>
          <a:noFill/>
          <a:ln>
            <a:noFill/>
          </a:ln>
        </p:spPr>
      </p:sp>
      <p:sp>
        <p:nvSpPr>
          <p:cNvPr id="59" name="Google Shape;59;p16"/>
          <p:cNvSpPr txBox="1"/>
          <p:nvPr>
            <p:ph idx="1" type="body"/>
          </p:nvPr>
        </p:nvSpPr>
        <p:spPr>
          <a:xfrm>
            <a:off x="1260475" y="3086100"/>
            <a:ext cx="5897563" cy="571817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8.xml"/><Relationship Id="rId10" Type="http://schemas.openxmlformats.org/officeDocument/2006/relationships/slideLayout" Target="../slideLayouts/slideLayout7.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11.jpg"/><Relationship Id="rId2" Type="http://schemas.openxmlformats.org/officeDocument/2006/relationships/image" Target="../media/image4.jpg"/><Relationship Id="rId3" Type="http://schemas.openxmlformats.org/officeDocument/2006/relationships/image" Target="../media/image3.jp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theme" Target="../theme/theme2.xml"/><Relationship Id="rId14" Type="http://schemas.openxmlformats.org/officeDocument/2006/relationships/slideLayout" Target="../slideLayouts/slideLayout1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7"/>
          <p:cNvPicPr preferRelativeResize="0"/>
          <p:nvPr/>
        </p:nvPicPr>
        <p:blipFill rotWithShape="1">
          <a:blip r:embed="rId1">
            <a:alphaModFix/>
          </a:blip>
          <a:srcRect b="0" l="0" r="0" t="0"/>
          <a:stretch/>
        </p:blipFill>
        <p:spPr>
          <a:xfrm>
            <a:off x="13090351" y="1130316"/>
            <a:ext cx="3927134" cy="511586"/>
          </a:xfrm>
          <a:prstGeom prst="rect">
            <a:avLst/>
          </a:prstGeom>
          <a:noFill/>
          <a:ln>
            <a:noFill/>
          </a:ln>
        </p:spPr>
      </p:pic>
      <p:grpSp>
        <p:nvGrpSpPr>
          <p:cNvPr id="11" name="Google Shape;11;p7"/>
          <p:cNvGrpSpPr/>
          <p:nvPr/>
        </p:nvGrpSpPr>
        <p:grpSpPr>
          <a:xfrm>
            <a:off x="560066" y="618997"/>
            <a:ext cx="887836" cy="1363365"/>
            <a:chOff x="560066" y="618997"/>
            <a:chExt cx="887836" cy="1363365"/>
          </a:xfrm>
        </p:grpSpPr>
        <p:sp>
          <p:nvSpPr>
            <p:cNvPr id="12" name="Google Shape;12;p7"/>
            <p:cNvSpPr/>
            <p:nvPr/>
          </p:nvSpPr>
          <p:spPr>
            <a:xfrm>
              <a:off x="560066" y="619017"/>
              <a:ext cx="887094" cy="1363345"/>
            </a:xfrm>
            <a:custGeom>
              <a:rect b="b" l="l" r="r" t="t"/>
              <a:pathLst>
                <a:path extrusionOk="0" h="1363345" w="887094">
                  <a:moveTo>
                    <a:pt x="202742" y="1362903"/>
                  </a:moveTo>
                  <a:lnTo>
                    <a:pt x="164111" y="1358362"/>
                  </a:lnTo>
                  <a:lnTo>
                    <a:pt x="127095" y="1346841"/>
                  </a:lnTo>
                  <a:lnTo>
                    <a:pt x="92784" y="1328791"/>
                  </a:lnTo>
                  <a:lnTo>
                    <a:pt x="62270" y="1304664"/>
                  </a:lnTo>
                  <a:lnTo>
                    <a:pt x="36643" y="1274913"/>
                  </a:lnTo>
                  <a:lnTo>
                    <a:pt x="16995" y="1239987"/>
                  </a:lnTo>
                  <a:lnTo>
                    <a:pt x="4417" y="1200340"/>
                  </a:lnTo>
                  <a:lnTo>
                    <a:pt x="0" y="1156422"/>
                  </a:lnTo>
                  <a:lnTo>
                    <a:pt x="0" y="206176"/>
                  </a:lnTo>
                  <a:lnTo>
                    <a:pt x="4417" y="162331"/>
                  </a:lnTo>
                  <a:lnTo>
                    <a:pt x="16995" y="122744"/>
                  </a:lnTo>
                  <a:lnTo>
                    <a:pt x="36643" y="87868"/>
                  </a:lnTo>
                  <a:lnTo>
                    <a:pt x="62270" y="58156"/>
                  </a:lnTo>
                  <a:lnTo>
                    <a:pt x="92784" y="34060"/>
                  </a:lnTo>
                  <a:lnTo>
                    <a:pt x="127095" y="16034"/>
                  </a:lnTo>
                  <a:lnTo>
                    <a:pt x="164111" y="4529"/>
                  </a:lnTo>
                  <a:lnTo>
                    <a:pt x="202742" y="0"/>
                  </a:lnTo>
                  <a:lnTo>
                    <a:pt x="241897" y="2897"/>
                  </a:lnTo>
                  <a:lnTo>
                    <a:pt x="280483" y="13675"/>
                  </a:lnTo>
                  <a:lnTo>
                    <a:pt x="317412" y="32786"/>
                  </a:lnTo>
                  <a:lnTo>
                    <a:pt x="351591" y="60682"/>
                  </a:lnTo>
                  <a:lnTo>
                    <a:pt x="831484" y="540576"/>
                  </a:lnTo>
                  <a:lnTo>
                    <a:pt x="856077" y="572629"/>
                  </a:lnTo>
                  <a:lnTo>
                    <a:pt x="873944" y="608863"/>
                  </a:lnTo>
                  <a:lnTo>
                    <a:pt x="884399" y="647889"/>
                  </a:lnTo>
                  <a:lnTo>
                    <a:pt x="887041" y="674710"/>
                  </a:lnTo>
                  <a:lnTo>
                    <a:pt x="887041" y="688203"/>
                  </a:lnTo>
                  <a:lnTo>
                    <a:pt x="881767" y="728258"/>
                  </a:lnTo>
                  <a:lnTo>
                    <a:pt x="868781" y="766515"/>
                  </a:lnTo>
                  <a:lnTo>
                    <a:pt x="848581" y="801505"/>
                  </a:lnTo>
                  <a:lnTo>
                    <a:pt x="351591" y="1302232"/>
                  </a:lnTo>
                  <a:lnTo>
                    <a:pt x="317412" y="1330128"/>
                  </a:lnTo>
                  <a:lnTo>
                    <a:pt x="280483" y="1349238"/>
                  </a:lnTo>
                  <a:lnTo>
                    <a:pt x="241897" y="1360012"/>
                  </a:lnTo>
                  <a:lnTo>
                    <a:pt x="202742" y="1362903"/>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3" name="Google Shape;13;p7"/>
            <p:cNvSpPr/>
            <p:nvPr/>
          </p:nvSpPr>
          <p:spPr>
            <a:xfrm>
              <a:off x="560172" y="618997"/>
              <a:ext cx="887730" cy="1026160"/>
            </a:xfrm>
            <a:custGeom>
              <a:rect b="b" l="l" r="r" t="t"/>
              <a:pathLst>
                <a:path extrusionOk="0" h="1026160" w="887730">
                  <a:moveTo>
                    <a:pt x="628746" y="1025835"/>
                  </a:moveTo>
                  <a:lnTo>
                    <a:pt x="580659" y="848647"/>
                  </a:lnTo>
                  <a:lnTo>
                    <a:pt x="358955" y="571248"/>
                  </a:lnTo>
                  <a:lnTo>
                    <a:pt x="114959" y="315467"/>
                  </a:lnTo>
                  <a:lnTo>
                    <a:pt x="0" y="203133"/>
                  </a:lnTo>
                  <a:lnTo>
                    <a:pt x="5095" y="159784"/>
                  </a:lnTo>
                  <a:lnTo>
                    <a:pt x="18139" y="120676"/>
                  </a:lnTo>
                  <a:lnTo>
                    <a:pt x="38067" y="86255"/>
                  </a:lnTo>
                  <a:lnTo>
                    <a:pt x="63815" y="56963"/>
                  </a:lnTo>
                  <a:lnTo>
                    <a:pt x="94316" y="33248"/>
                  </a:lnTo>
                  <a:lnTo>
                    <a:pt x="128507" y="15552"/>
                  </a:lnTo>
                  <a:lnTo>
                    <a:pt x="165322" y="4321"/>
                  </a:lnTo>
                  <a:lnTo>
                    <a:pt x="203696" y="0"/>
                  </a:lnTo>
                  <a:lnTo>
                    <a:pt x="242565" y="3032"/>
                  </a:lnTo>
                  <a:lnTo>
                    <a:pt x="280862" y="13864"/>
                  </a:lnTo>
                  <a:lnTo>
                    <a:pt x="317524" y="32939"/>
                  </a:lnTo>
                  <a:lnTo>
                    <a:pt x="351485" y="60702"/>
                  </a:lnTo>
                  <a:lnTo>
                    <a:pt x="831801" y="541017"/>
                  </a:lnTo>
                  <a:lnTo>
                    <a:pt x="856393" y="573070"/>
                  </a:lnTo>
                  <a:lnTo>
                    <a:pt x="874260" y="609304"/>
                  </a:lnTo>
                  <a:lnTo>
                    <a:pt x="884716" y="648330"/>
                  </a:lnTo>
                  <a:lnTo>
                    <a:pt x="887357" y="675151"/>
                  </a:lnTo>
                  <a:lnTo>
                    <a:pt x="887357" y="688644"/>
                  </a:lnTo>
                  <a:lnTo>
                    <a:pt x="882084" y="728699"/>
                  </a:lnTo>
                  <a:lnTo>
                    <a:pt x="869097" y="766956"/>
                  </a:lnTo>
                  <a:lnTo>
                    <a:pt x="848898" y="801945"/>
                  </a:lnTo>
                  <a:lnTo>
                    <a:pt x="831801" y="822779"/>
                  </a:lnTo>
                  <a:lnTo>
                    <a:pt x="628746" y="1025835"/>
                  </a:lnTo>
                  <a:close/>
                </a:path>
              </a:pathLst>
            </a:custGeom>
            <a:solidFill>
              <a:srgbClr val="93D83C"/>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4" name="Google Shape;14;p7"/>
          <p:cNvGrpSpPr/>
          <p:nvPr/>
        </p:nvGrpSpPr>
        <p:grpSpPr>
          <a:xfrm>
            <a:off x="1127665" y="612444"/>
            <a:ext cx="911225" cy="1358562"/>
            <a:chOff x="1127665" y="612444"/>
            <a:chExt cx="911225" cy="1358562"/>
          </a:xfrm>
        </p:grpSpPr>
        <p:sp>
          <p:nvSpPr>
            <p:cNvPr id="15" name="Google Shape;15;p7"/>
            <p:cNvSpPr/>
            <p:nvPr/>
          </p:nvSpPr>
          <p:spPr>
            <a:xfrm>
              <a:off x="1768983" y="612444"/>
              <a:ext cx="269240" cy="269240"/>
            </a:xfrm>
            <a:custGeom>
              <a:rect b="b" l="l" r="r" t="t"/>
              <a:pathLst>
                <a:path extrusionOk="0" h="269240" w="269239">
                  <a:moveTo>
                    <a:pt x="269240" y="134620"/>
                  </a:moveTo>
                  <a:lnTo>
                    <a:pt x="263448" y="95542"/>
                  </a:lnTo>
                  <a:lnTo>
                    <a:pt x="246545" y="59829"/>
                  </a:lnTo>
                  <a:lnTo>
                    <a:pt x="220027" y="30556"/>
                  </a:lnTo>
                  <a:lnTo>
                    <a:pt x="186131" y="10248"/>
                  </a:lnTo>
                  <a:lnTo>
                    <a:pt x="147815" y="647"/>
                  </a:lnTo>
                  <a:lnTo>
                    <a:pt x="134620" y="0"/>
                  </a:lnTo>
                  <a:lnTo>
                    <a:pt x="128003" y="165"/>
                  </a:lnTo>
                  <a:lnTo>
                    <a:pt x="89281" y="7874"/>
                  </a:lnTo>
                  <a:lnTo>
                    <a:pt x="54419" y="26504"/>
                  </a:lnTo>
                  <a:lnTo>
                    <a:pt x="26492" y="54419"/>
                  </a:lnTo>
                  <a:lnTo>
                    <a:pt x="7861" y="89281"/>
                  </a:lnTo>
                  <a:lnTo>
                    <a:pt x="165" y="128003"/>
                  </a:lnTo>
                  <a:lnTo>
                    <a:pt x="0" y="134620"/>
                  </a:lnTo>
                  <a:lnTo>
                    <a:pt x="165" y="141236"/>
                  </a:lnTo>
                  <a:lnTo>
                    <a:pt x="7861" y="179971"/>
                  </a:lnTo>
                  <a:lnTo>
                    <a:pt x="26492" y="214820"/>
                  </a:lnTo>
                  <a:lnTo>
                    <a:pt x="54419" y="242747"/>
                  </a:lnTo>
                  <a:lnTo>
                    <a:pt x="89281" y="261378"/>
                  </a:lnTo>
                  <a:lnTo>
                    <a:pt x="128003" y="269074"/>
                  </a:lnTo>
                  <a:lnTo>
                    <a:pt x="134620" y="269240"/>
                  </a:lnTo>
                  <a:lnTo>
                    <a:pt x="141236" y="269074"/>
                  </a:lnTo>
                  <a:lnTo>
                    <a:pt x="179959" y="261378"/>
                  </a:lnTo>
                  <a:lnTo>
                    <a:pt x="214820" y="242747"/>
                  </a:lnTo>
                  <a:lnTo>
                    <a:pt x="242747" y="214820"/>
                  </a:lnTo>
                  <a:lnTo>
                    <a:pt x="261378" y="179971"/>
                  </a:lnTo>
                  <a:lnTo>
                    <a:pt x="269074" y="141236"/>
                  </a:lnTo>
                  <a:lnTo>
                    <a:pt x="269240" y="13462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6" name="Google Shape;16;p7"/>
            <p:cNvSpPr/>
            <p:nvPr/>
          </p:nvSpPr>
          <p:spPr>
            <a:xfrm>
              <a:off x="1127665" y="631791"/>
              <a:ext cx="911225" cy="1339215"/>
            </a:xfrm>
            <a:custGeom>
              <a:rect b="b" l="l" r="r" t="t"/>
              <a:pathLst>
                <a:path extrusionOk="0" h="1339214" w="911225">
                  <a:moveTo>
                    <a:pt x="232033" y="1338882"/>
                  </a:moveTo>
                  <a:lnTo>
                    <a:pt x="191202" y="1334729"/>
                  </a:lnTo>
                  <a:lnTo>
                    <a:pt x="151119" y="1325612"/>
                  </a:lnTo>
                  <a:lnTo>
                    <a:pt x="113173" y="1312250"/>
                  </a:lnTo>
                  <a:lnTo>
                    <a:pt x="78753" y="1295364"/>
                  </a:lnTo>
                  <a:lnTo>
                    <a:pt x="26049" y="1253897"/>
                  </a:lnTo>
                  <a:lnTo>
                    <a:pt x="4122" y="1206967"/>
                  </a:lnTo>
                  <a:lnTo>
                    <a:pt x="8173" y="1183252"/>
                  </a:lnTo>
                  <a:lnTo>
                    <a:pt x="24087" y="1160330"/>
                  </a:lnTo>
                  <a:lnTo>
                    <a:pt x="370314" y="814003"/>
                  </a:lnTo>
                  <a:lnTo>
                    <a:pt x="374841" y="809014"/>
                  </a:lnTo>
                  <a:lnTo>
                    <a:pt x="398386" y="776191"/>
                  </a:lnTo>
                  <a:lnTo>
                    <a:pt x="415070" y="739405"/>
                  </a:lnTo>
                  <a:lnTo>
                    <a:pt x="424250" y="700068"/>
                  </a:lnTo>
                  <a:lnTo>
                    <a:pt x="425904" y="679915"/>
                  </a:lnTo>
                  <a:lnTo>
                    <a:pt x="425904" y="666425"/>
                  </a:lnTo>
                  <a:lnTo>
                    <a:pt x="420627" y="626378"/>
                  </a:lnTo>
                  <a:lnTo>
                    <a:pt x="407633" y="588131"/>
                  </a:lnTo>
                  <a:lnTo>
                    <a:pt x="387421" y="553158"/>
                  </a:lnTo>
                  <a:lnTo>
                    <a:pt x="23876" y="185800"/>
                  </a:lnTo>
                  <a:lnTo>
                    <a:pt x="5684" y="160494"/>
                  </a:lnTo>
                  <a:lnTo>
                    <a:pt x="0" y="134891"/>
                  </a:lnTo>
                  <a:lnTo>
                    <a:pt x="5359" y="109662"/>
                  </a:lnTo>
                  <a:lnTo>
                    <a:pt x="20302" y="85480"/>
                  </a:lnTo>
                  <a:lnTo>
                    <a:pt x="73084" y="42944"/>
                  </a:lnTo>
                  <a:lnTo>
                    <a:pt x="107999" y="25934"/>
                  </a:lnTo>
                  <a:lnTo>
                    <a:pt x="146648" y="12658"/>
                  </a:lnTo>
                  <a:lnTo>
                    <a:pt x="187567" y="3789"/>
                  </a:lnTo>
                  <a:lnTo>
                    <a:pt x="229295" y="0"/>
                  </a:lnTo>
                  <a:lnTo>
                    <a:pt x="270369" y="1961"/>
                  </a:lnTo>
                  <a:lnTo>
                    <a:pt x="309327" y="10345"/>
                  </a:lnTo>
                  <a:lnTo>
                    <a:pt x="344706" y="25824"/>
                  </a:lnTo>
                  <a:lnTo>
                    <a:pt x="375045" y="49070"/>
                  </a:lnTo>
                  <a:lnTo>
                    <a:pt x="850168" y="524193"/>
                  </a:lnTo>
                  <a:lnTo>
                    <a:pt x="854969" y="528967"/>
                  </a:lnTo>
                  <a:lnTo>
                    <a:pt x="879731" y="561078"/>
                  </a:lnTo>
                  <a:lnTo>
                    <a:pt x="897725" y="597416"/>
                  </a:lnTo>
                  <a:lnTo>
                    <a:pt x="908257" y="636574"/>
                  </a:lnTo>
                  <a:lnTo>
                    <a:pt x="910918" y="663495"/>
                  </a:lnTo>
                  <a:lnTo>
                    <a:pt x="910918" y="677037"/>
                  </a:lnTo>
                  <a:lnTo>
                    <a:pt x="905606" y="717239"/>
                  </a:lnTo>
                  <a:lnTo>
                    <a:pt x="892525" y="755620"/>
                  </a:lnTo>
                  <a:lnTo>
                    <a:pt x="872183" y="790698"/>
                  </a:lnTo>
                  <a:lnTo>
                    <a:pt x="375045" y="1291464"/>
                  </a:lnTo>
                  <a:lnTo>
                    <a:pt x="310380" y="1329418"/>
                  </a:lnTo>
                  <a:lnTo>
                    <a:pt x="272222" y="1337352"/>
                  </a:lnTo>
                  <a:lnTo>
                    <a:pt x="232033" y="1338882"/>
                  </a:lnTo>
                  <a:close/>
                </a:path>
              </a:pathLst>
            </a:custGeom>
            <a:solidFill>
              <a:srgbClr val="A6F54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7" name="Google Shape;17;p7"/>
            <p:cNvSpPr/>
            <p:nvPr/>
          </p:nvSpPr>
          <p:spPr>
            <a:xfrm>
              <a:off x="1127665" y="631791"/>
              <a:ext cx="911225" cy="1006475"/>
            </a:xfrm>
            <a:custGeom>
              <a:rect b="b" l="l" r="r" t="t"/>
              <a:pathLst>
                <a:path extrusionOk="0" h="1006475" w="911225">
                  <a:moveTo>
                    <a:pt x="660436" y="1006073"/>
                  </a:moveTo>
                  <a:lnTo>
                    <a:pt x="636002" y="943344"/>
                  </a:lnTo>
                  <a:lnTo>
                    <a:pt x="616360" y="907318"/>
                  </a:lnTo>
                  <a:lnTo>
                    <a:pt x="592402" y="868695"/>
                  </a:lnTo>
                  <a:lnTo>
                    <a:pt x="564600" y="827860"/>
                  </a:lnTo>
                  <a:lnTo>
                    <a:pt x="533431" y="785194"/>
                  </a:lnTo>
                  <a:lnTo>
                    <a:pt x="499368" y="741081"/>
                  </a:lnTo>
                  <a:lnTo>
                    <a:pt x="462885" y="695904"/>
                  </a:lnTo>
                  <a:lnTo>
                    <a:pt x="424458" y="650047"/>
                  </a:lnTo>
                  <a:lnTo>
                    <a:pt x="421823" y="632874"/>
                  </a:lnTo>
                  <a:lnTo>
                    <a:pt x="405443" y="583786"/>
                  </a:lnTo>
                  <a:lnTo>
                    <a:pt x="377315" y="540350"/>
                  </a:lnTo>
                  <a:lnTo>
                    <a:pt x="23876" y="185800"/>
                  </a:lnTo>
                  <a:lnTo>
                    <a:pt x="5684" y="160494"/>
                  </a:lnTo>
                  <a:lnTo>
                    <a:pt x="0" y="134891"/>
                  </a:lnTo>
                  <a:lnTo>
                    <a:pt x="5359" y="109662"/>
                  </a:lnTo>
                  <a:lnTo>
                    <a:pt x="20302" y="85480"/>
                  </a:lnTo>
                  <a:lnTo>
                    <a:pt x="73084" y="42944"/>
                  </a:lnTo>
                  <a:lnTo>
                    <a:pt x="107999" y="25934"/>
                  </a:lnTo>
                  <a:lnTo>
                    <a:pt x="146648" y="12658"/>
                  </a:lnTo>
                  <a:lnTo>
                    <a:pt x="187567" y="3789"/>
                  </a:lnTo>
                  <a:lnTo>
                    <a:pt x="229295" y="0"/>
                  </a:lnTo>
                  <a:lnTo>
                    <a:pt x="270369" y="1961"/>
                  </a:lnTo>
                  <a:lnTo>
                    <a:pt x="309327" y="10345"/>
                  </a:lnTo>
                  <a:lnTo>
                    <a:pt x="344706" y="25824"/>
                  </a:lnTo>
                  <a:lnTo>
                    <a:pt x="375045" y="49070"/>
                  </a:lnTo>
                  <a:lnTo>
                    <a:pt x="850168" y="524193"/>
                  </a:lnTo>
                  <a:lnTo>
                    <a:pt x="854963" y="528961"/>
                  </a:lnTo>
                  <a:lnTo>
                    <a:pt x="879695" y="561024"/>
                  </a:lnTo>
                  <a:lnTo>
                    <a:pt x="897682" y="597303"/>
                  </a:lnTo>
                  <a:lnTo>
                    <a:pt x="908227" y="636400"/>
                  </a:lnTo>
                  <a:lnTo>
                    <a:pt x="910925" y="676805"/>
                  </a:lnTo>
                  <a:lnTo>
                    <a:pt x="910600" y="683550"/>
                  </a:lnTo>
                  <a:lnTo>
                    <a:pt x="904033" y="723508"/>
                  </a:lnTo>
                  <a:lnTo>
                    <a:pt x="889780" y="761410"/>
                  </a:lnTo>
                  <a:lnTo>
                    <a:pt x="868391" y="795795"/>
                  </a:lnTo>
                  <a:lnTo>
                    <a:pt x="855269" y="811246"/>
                  </a:lnTo>
                  <a:lnTo>
                    <a:pt x="660436" y="1006073"/>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8" name="Google Shape;18;p7"/>
          <p:cNvGrpSpPr/>
          <p:nvPr/>
        </p:nvGrpSpPr>
        <p:grpSpPr>
          <a:xfrm>
            <a:off x="16371766" y="8330202"/>
            <a:ext cx="887730" cy="1363345"/>
            <a:chOff x="16371766" y="8330202"/>
            <a:chExt cx="887730" cy="1363345"/>
          </a:xfrm>
        </p:grpSpPr>
        <p:sp>
          <p:nvSpPr>
            <p:cNvPr id="19" name="Google Shape;19;p7"/>
            <p:cNvSpPr/>
            <p:nvPr/>
          </p:nvSpPr>
          <p:spPr>
            <a:xfrm>
              <a:off x="16372188" y="8330202"/>
              <a:ext cx="887094" cy="1363345"/>
            </a:xfrm>
            <a:custGeom>
              <a:rect b="b" l="l" r="r" t="t"/>
              <a:pathLst>
                <a:path extrusionOk="0" h="1363345" w="887094">
                  <a:moveTo>
                    <a:pt x="684298" y="0"/>
                  </a:moveTo>
                  <a:lnTo>
                    <a:pt x="722929" y="4541"/>
                  </a:lnTo>
                  <a:lnTo>
                    <a:pt x="759945" y="16062"/>
                  </a:lnTo>
                  <a:lnTo>
                    <a:pt x="794256" y="34112"/>
                  </a:lnTo>
                  <a:lnTo>
                    <a:pt x="824770" y="58238"/>
                  </a:lnTo>
                  <a:lnTo>
                    <a:pt x="850397" y="87990"/>
                  </a:lnTo>
                  <a:lnTo>
                    <a:pt x="870045" y="122916"/>
                  </a:lnTo>
                  <a:lnTo>
                    <a:pt x="882623" y="162563"/>
                  </a:lnTo>
                  <a:lnTo>
                    <a:pt x="887041" y="206481"/>
                  </a:lnTo>
                  <a:lnTo>
                    <a:pt x="887041" y="1156727"/>
                  </a:lnTo>
                  <a:lnTo>
                    <a:pt x="882623" y="1200572"/>
                  </a:lnTo>
                  <a:lnTo>
                    <a:pt x="870045" y="1240159"/>
                  </a:lnTo>
                  <a:lnTo>
                    <a:pt x="850397" y="1275034"/>
                  </a:lnTo>
                  <a:lnTo>
                    <a:pt x="824770" y="1304746"/>
                  </a:lnTo>
                  <a:lnTo>
                    <a:pt x="794256" y="1328842"/>
                  </a:lnTo>
                  <a:lnTo>
                    <a:pt x="759945" y="1346869"/>
                  </a:lnTo>
                  <a:lnTo>
                    <a:pt x="722929" y="1358373"/>
                  </a:lnTo>
                  <a:lnTo>
                    <a:pt x="684298" y="1362903"/>
                  </a:lnTo>
                  <a:lnTo>
                    <a:pt x="645144" y="1360006"/>
                  </a:lnTo>
                  <a:lnTo>
                    <a:pt x="606557" y="1349228"/>
                  </a:lnTo>
                  <a:lnTo>
                    <a:pt x="569628" y="1330117"/>
                  </a:lnTo>
                  <a:lnTo>
                    <a:pt x="535450" y="1302220"/>
                  </a:lnTo>
                  <a:lnTo>
                    <a:pt x="55557" y="822327"/>
                  </a:lnTo>
                  <a:lnTo>
                    <a:pt x="30964" y="790274"/>
                  </a:lnTo>
                  <a:lnTo>
                    <a:pt x="13096" y="754039"/>
                  </a:lnTo>
                  <a:lnTo>
                    <a:pt x="2641" y="715014"/>
                  </a:lnTo>
                  <a:lnTo>
                    <a:pt x="0" y="688192"/>
                  </a:lnTo>
                  <a:lnTo>
                    <a:pt x="0" y="674699"/>
                  </a:lnTo>
                  <a:lnTo>
                    <a:pt x="5273" y="634645"/>
                  </a:lnTo>
                  <a:lnTo>
                    <a:pt x="18259" y="596387"/>
                  </a:lnTo>
                  <a:lnTo>
                    <a:pt x="38459" y="561398"/>
                  </a:lnTo>
                  <a:lnTo>
                    <a:pt x="535450" y="60671"/>
                  </a:lnTo>
                  <a:lnTo>
                    <a:pt x="569628" y="32774"/>
                  </a:lnTo>
                  <a:lnTo>
                    <a:pt x="606557" y="13665"/>
                  </a:lnTo>
                  <a:lnTo>
                    <a:pt x="645144" y="2890"/>
                  </a:lnTo>
                  <a:lnTo>
                    <a:pt x="684298" y="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0" name="Google Shape;20;p7"/>
            <p:cNvSpPr/>
            <p:nvPr/>
          </p:nvSpPr>
          <p:spPr>
            <a:xfrm>
              <a:off x="16371766" y="8667290"/>
              <a:ext cx="887730" cy="1026160"/>
            </a:xfrm>
            <a:custGeom>
              <a:rect b="b" l="l" r="r" t="t"/>
              <a:pathLst>
                <a:path extrusionOk="0" h="1026159" w="887730">
                  <a:moveTo>
                    <a:pt x="258611" y="0"/>
                  </a:moveTo>
                  <a:lnTo>
                    <a:pt x="306697" y="177187"/>
                  </a:lnTo>
                  <a:lnTo>
                    <a:pt x="528402" y="454587"/>
                  </a:lnTo>
                  <a:lnTo>
                    <a:pt x="772397" y="710368"/>
                  </a:lnTo>
                  <a:lnTo>
                    <a:pt x="887357" y="822701"/>
                  </a:lnTo>
                  <a:lnTo>
                    <a:pt x="882262" y="866050"/>
                  </a:lnTo>
                  <a:lnTo>
                    <a:pt x="869218" y="905158"/>
                  </a:lnTo>
                  <a:lnTo>
                    <a:pt x="849290" y="939580"/>
                  </a:lnTo>
                  <a:lnTo>
                    <a:pt x="823542" y="968871"/>
                  </a:lnTo>
                  <a:lnTo>
                    <a:pt x="793040" y="992587"/>
                  </a:lnTo>
                  <a:lnTo>
                    <a:pt x="758850" y="1010283"/>
                  </a:lnTo>
                  <a:lnTo>
                    <a:pt x="722035" y="1021513"/>
                  </a:lnTo>
                  <a:lnTo>
                    <a:pt x="683660" y="1025835"/>
                  </a:lnTo>
                  <a:lnTo>
                    <a:pt x="644792" y="1022802"/>
                  </a:lnTo>
                  <a:lnTo>
                    <a:pt x="606494" y="1011971"/>
                  </a:lnTo>
                  <a:lnTo>
                    <a:pt x="569833" y="992896"/>
                  </a:lnTo>
                  <a:lnTo>
                    <a:pt x="535872" y="965133"/>
                  </a:lnTo>
                  <a:lnTo>
                    <a:pt x="55556" y="484817"/>
                  </a:lnTo>
                  <a:lnTo>
                    <a:pt x="30963" y="452764"/>
                  </a:lnTo>
                  <a:lnTo>
                    <a:pt x="13097" y="416530"/>
                  </a:lnTo>
                  <a:lnTo>
                    <a:pt x="2641" y="377505"/>
                  </a:lnTo>
                  <a:lnTo>
                    <a:pt x="0" y="350683"/>
                  </a:lnTo>
                  <a:lnTo>
                    <a:pt x="0" y="337191"/>
                  </a:lnTo>
                  <a:lnTo>
                    <a:pt x="5273" y="297136"/>
                  </a:lnTo>
                  <a:lnTo>
                    <a:pt x="18259" y="258879"/>
                  </a:lnTo>
                  <a:lnTo>
                    <a:pt x="38459" y="223890"/>
                  </a:lnTo>
                  <a:lnTo>
                    <a:pt x="55556" y="203055"/>
                  </a:lnTo>
                  <a:lnTo>
                    <a:pt x="258611" y="0"/>
                  </a:lnTo>
                  <a:close/>
                </a:path>
              </a:pathLst>
            </a:custGeom>
            <a:solidFill>
              <a:srgbClr val="93D83C"/>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21" name="Google Shape;21;p7"/>
          <p:cNvGrpSpPr/>
          <p:nvPr/>
        </p:nvGrpSpPr>
        <p:grpSpPr>
          <a:xfrm>
            <a:off x="15780706" y="8341449"/>
            <a:ext cx="911232" cy="1358239"/>
            <a:chOff x="15780706" y="8341449"/>
            <a:chExt cx="911232" cy="1358239"/>
          </a:xfrm>
        </p:grpSpPr>
        <p:sp>
          <p:nvSpPr>
            <p:cNvPr id="22" name="Google Shape;22;p7"/>
            <p:cNvSpPr/>
            <p:nvPr/>
          </p:nvSpPr>
          <p:spPr>
            <a:xfrm>
              <a:off x="15781059" y="9430448"/>
              <a:ext cx="269240" cy="269240"/>
            </a:xfrm>
            <a:custGeom>
              <a:rect b="b" l="l" r="r" t="t"/>
              <a:pathLst>
                <a:path extrusionOk="0" h="269240" w="269240">
                  <a:moveTo>
                    <a:pt x="269240" y="134620"/>
                  </a:moveTo>
                  <a:lnTo>
                    <a:pt x="263448" y="95542"/>
                  </a:lnTo>
                  <a:lnTo>
                    <a:pt x="246557" y="59829"/>
                  </a:lnTo>
                  <a:lnTo>
                    <a:pt x="220027" y="30556"/>
                  </a:lnTo>
                  <a:lnTo>
                    <a:pt x="186143" y="10248"/>
                  </a:lnTo>
                  <a:lnTo>
                    <a:pt x="147815" y="647"/>
                  </a:lnTo>
                  <a:lnTo>
                    <a:pt x="134620" y="0"/>
                  </a:lnTo>
                  <a:lnTo>
                    <a:pt x="128016" y="165"/>
                  </a:lnTo>
                  <a:lnTo>
                    <a:pt x="89281" y="7861"/>
                  </a:lnTo>
                  <a:lnTo>
                    <a:pt x="54419" y="26492"/>
                  </a:lnTo>
                  <a:lnTo>
                    <a:pt x="26504" y="54419"/>
                  </a:lnTo>
                  <a:lnTo>
                    <a:pt x="7874" y="89281"/>
                  </a:lnTo>
                  <a:lnTo>
                    <a:pt x="165" y="128003"/>
                  </a:lnTo>
                  <a:lnTo>
                    <a:pt x="0" y="134620"/>
                  </a:lnTo>
                  <a:lnTo>
                    <a:pt x="165" y="141236"/>
                  </a:lnTo>
                  <a:lnTo>
                    <a:pt x="7874" y="179959"/>
                  </a:lnTo>
                  <a:lnTo>
                    <a:pt x="26504" y="214820"/>
                  </a:lnTo>
                  <a:lnTo>
                    <a:pt x="54419" y="242735"/>
                  </a:lnTo>
                  <a:lnTo>
                    <a:pt x="89281" y="261366"/>
                  </a:lnTo>
                  <a:lnTo>
                    <a:pt x="128016" y="269074"/>
                  </a:lnTo>
                  <a:lnTo>
                    <a:pt x="134620" y="269240"/>
                  </a:lnTo>
                  <a:lnTo>
                    <a:pt x="141236" y="269074"/>
                  </a:lnTo>
                  <a:lnTo>
                    <a:pt x="179971" y="261366"/>
                  </a:lnTo>
                  <a:lnTo>
                    <a:pt x="214820" y="242735"/>
                  </a:lnTo>
                  <a:lnTo>
                    <a:pt x="242747" y="214820"/>
                  </a:lnTo>
                  <a:lnTo>
                    <a:pt x="261378" y="179959"/>
                  </a:lnTo>
                  <a:lnTo>
                    <a:pt x="269074" y="141236"/>
                  </a:lnTo>
                  <a:lnTo>
                    <a:pt x="269240" y="13462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3" name="Google Shape;23;p7"/>
            <p:cNvSpPr/>
            <p:nvPr/>
          </p:nvSpPr>
          <p:spPr>
            <a:xfrm>
              <a:off x="15780713" y="8341449"/>
              <a:ext cx="911225" cy="1339215"/>
            </a:xfrm>
            <a:custGeom>
              <a:rect b="b" l="l" r="r" t="t"/>
              <a:pathLst>
                <a:path extrusionOk="0" h="1339215" w="911225">
                  <a:moveTo>
                    <a:pt x="678885" y="0"/>
                  </a:moveTo>
                  <a:lnTo>
                    <a:pt x="719715" y="4153"/>
                  </a:lnTo>
                  <a:lnTo>
                    <a:pt x="759799" y="13270"/>
                  </a:lnTo>
                  <a:lnTo>
                    <a:pt x="797745" y="26631"/>
                  </a:lnTo>
                  <a:lnTo>
                    <a:pt x="832165" y="43517"/>
                  </a:lnTo>
                  <a:lnTo>
                    <a:pt x="884869" y="84984"/>
                  </a:lnTo>
                  <a:lnTo>
                    <a:pt x="906796" y="131915"/>
                  </a:lnTo>
                  <a:lnTo>
                    <a:pt x="902744" y="155630"/>
                  </a:lnTo>
                  <a:lnTo>
                    <a:pt x="886831" y="178552"/>
                  </a:lnTo>
                  <a:lnTo>
                    <a:pt x="540603" y="524879"/>
                  </a:lnTo>
                  <a:lnTo>
                    <a:pt x="536076" y="529867"/>
                  </a:lnTo>
                  <a:lnTo>
                    <a:pt x="512531" y="562690"/>
                  </a:lnTo>
                  <a:lnTo>
                    <a:pt x="495848" y="599476"/>
                  </a:lnTo>
                  <a:lnTo>
                    <a:pt x="486668" y="638814"/>
                  </a:lnTo>
                  <a:lnTo>
                    <a:pt x="485014" y="658966"/>
                  </a:lnTo>
                  <a:lnTo>
                    <a:pt x="485014" y="672456"/>
                  </a:lnTo>
                  <a:lnTo>
                    <a:pt x="490291" y="712504"/>
                  </a:lnTo>
                  <a:lnTo>
                    <a:pt x="503285" y="750750"/>
                  </a:lnTo>
                  <a:lnTo>
                    <a:pt x="523497" y="785723"/>
                  </a:lnTo>
                  <a:lnTo>
                    <a:pt x="887042" y="1153082"/>
                  </a:lnTo>
                  <a:lnTo>
                    <a:pt x="905234" y="1178387"/>
                  </a:lnTo>
                  <a:lnTo>
                    <a:pt x="910918" y="1203990"/>
                  </a:lnTo>
                  <a:lnTo>
                    <a:pt x="905559" y="1229219"/>
                  </a:lnTo>
                  <a:lnTo>
                    <a:pt x="890616" y="1253401"/>
                  </a:lnTo>
                  <a:lnTo>
                    <a:pt x="837834" y="1295938"/>
                  </a:lnTo>
                  <a:lnTo>
                    <a:pt x="802919" y="1312948"/>
                  </a:lnTo>
                  <a:lnTo>
                    <a:pt x="764270" y="1326223"/>
                  </a:lnTo>
                  <a:lnTo>
                    <a:pt x="723351" y="1335092"/>
                  </a:lnTo>
                  <a:lnTo>
                    <a:pt x="681623" y="1338882"/>
                  </a:lnTo>
                  <a:lnTo>
                    <a:pt x="640549" y="1336921"/>
                  </a:lnTo>
                  <a:lnTo>
                    <a:pt x="601591" y="1328537"/>
                  </a:lnTo>
                  <a:lnTo>
                    <a:pt x="566212" y="1313058"/>
                  </a:lnTo>
                  <a:lnTo>
                    <a:pt x="535873" y="1289812"/>
                  </a:lnTo>
                  <a:lnTo>
                    <a:pt x="60750" y="814689"/>
                  </a:lnTo>
                  <a:lnTo>
                    <a:pt x="55949" y="809915"/>
                  </a:lnTo>
                  <a:lnTo>
                    <a:pt x="31187" y="777803"/>
                  </a:lnTo>
                  <a:lnTo>
                    <a:pt x="13192" y="741465"/>
                  </a:lnTo>
                  <a:lnTo>
                    <a:pt x="2661" y="702307"/>
                  </a:lnTo>
                  <a:lnTo>
                    <a:pt x="0" y="675386"/>
                  </a:lnTo>
                  <a:lnTo>
                    <a:pt x="0" y="661844"/>
                  </a:lnTo>
                  <a:lnTo>
                    <a:pt x="5312" y="621643"/>
                  </a:lnTo>
                  <a:lnTo>
                    <a:pt x="18393" y="583261"/>
                  </a:lnTo>
                  <a:lnTo>
                    <a:pt x="38735" y="548183"/>
                  </a:lnTo>
                  <a:lnTo>
                    <a:pt x="535873" y="47418"/>
                  </a:lnTo>
                  <a:lnTo>
                    <a:pt x="600538" y="9463"/>
                  </a:lnTo>
                  <a:lnTo>
                    <a:pt x="638696" y="1530"/>
                  </a:lnTo>
                  <a:lnTo>
                    <a:pt x="678885" y="0"/>
                  </a:lnTo>
                  <a:close/>
                </a:path>
              </a:pathLst>
            </a:custGeom>
            <a:solidFill>
              <a:srgbClr val="A6F54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4" name="Google Shape;24;p7"/>
            <p:cNvSpPr/>
            <p:nvPr/>
          </p:nvSpPr>
          <p:spPr>
            <a:xfrm>
              <a:off x="15780706" y="8674258"/>
              <a:ext cx="911225" cy="1006475"/>
            </a:xfrm>
            <a:custGeom>
              <a:rect b="b" l="l" r="r" t="t"/>
              <a:pathLst>
                <a:path extrusionOk="0" h="1006475" w="911225">
                  <a:moveTo>
                    <a:pt x="250489" y="0"/>
                  </a:moveTo>
                  <a:lnTo>
                    <a:pt x="274923" y="62729"/>
                  </a:lnTo>
                  <a:lnTo>
                    <a:pt x="294564" y="98755"/>
                  </a:lnTo>
                  <a:lnTo>
                    <a:pt x="318523" y="137377"/>
                  </a:lnTo>
                  <a:lnTo>
                    <a:pt x="346324" y="178213"/>
                  </a:lnTo>
                  <a:lnTo>
                    <a:pt x="377494" y="220879"/>
                  </a:lnTo>
                  <a:lnTo>
                    <a:pt x="411557" y="264992"/>
                  </a:lnTo>
                  <a:lnTo>
                    <a:pt x="448039" y="310168"/>
                  </a:lnTo>
                  <a:lnTo>
                    <a:pt x="486467" y="356025"/>
                  </a:lnTo>
                  <a:lnTo>
                    <a:pt x="489102" y="373199"/>
                  </a:lnTo>
                  <a:lnTo>
                    <a:pt x="505482" y="422287"/>
                  </a:lnTo>
                  <a:lnTo>
                    <a:pt x="533610" y="465723"/>
                  </a:lnTo>
                  <a:lnTo>
                    <a:pt x="887048" y="820273"/>
                  </a:lnTo>
                  <a:lnTo>
                    <a:pt x="905240" y="845579"/>
                  </a:lnTo>
                  <a:lnTo>
                    <a:pt x="910925" y="871182"/>
                  </a:lnTo>
                  <a:lnTo>
                    <a:pt x="905565" y="896410"/>
                  </a:lnTo>
                  <a:lnTo>
                    <a:pt x="890623" y="920593"/>
                  </a:lnTo>
                  <a:lnTo>
                    <a:pt x="837841" y="963129"/>
                  </a:lnTo>
                  <a:lnTo>
                    <a:pt x="802925" y="980139"/>
                  </a:lnTo>
                  <a:lnTo>
                    <a:pt x="764277" y="993415"/>
                  </a:lnTo>
                  <a:lnTo>
                    <a:pt x="723358" y="1002283"/>
                  </a:lnTo>
                  <a:lnTo>
                    <a:pt x="681630" y="1006073"/>
                  </a:lnTo>
                  <a:lnTo>
                    <a:pt x="640556" y="1004112"/>
                  </a:lnTo>
                  <a:lnTo>
                    <a:pt x="601598" y="995728"/>
                  </a:lnTo>
                  <a:lnTo>
                    <a:pt x="566218" y="980249"/>
                  </a:lnTo>
                  <a:lnTo>
                    <a:pt x="535880" y="957003"/>
                  </a:lnTo>
                  <a:lnTo>
                    <a:pt x="60757" y="481880"/>
                  </a:lnTo>
                  <a:lnTo>
                    <a:pt x="55962" y="477112"/>
                  </a:lnTo>
                  <a:lnTo>
                    <a:pt x="31229" y="445049"/>
                  </a:lnTo>
                  <a:lnTo>
                    <a:pt x="13243" y="408770"/>
                  </a:lnTo>
                  <a:lnTo>
                    <a:pt x="2697" y="369673"/>
                  </a:lnTo>
                  <a:lnTo>
                    <a:pt x="0" y="329268"/>
                  </a:lnTo>
                  <a:lnTo>
                    <a:pt x="324" y="322523"/>
                  </a:lnTo>
                  <a:lnTo>
                    <a:pt x="6891" y="282565"/>
                  </a:lnTo>
                  <a:lnTo>
                    <a:pt x="21144" y="244663"/>
                  </a:lnTo>
                  <a:lnTo>
                    <a:pt x="42533" y="210278"/>
                  </a:lnTo>
                  <a:lnTo>
                    <a:pt x="55655" y="194826"/>
                  </a:lnTo>
                  <a:lnTo>
                    <a:pt x="250489" y="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pic>
        <p:nvPicPr>
          <p:cNvPr id="25" name="Google Shape;25;p7"/>
          <p:cNvPicPr preferRelativeResize="0"/>
          <p:nvPr/>
        </p:nvPicPr>
        <p:blipFill rotWithShape="1">
          <a:blip r:embed="rId2">
            <a:alphaModFix/>
          </a:blip>
          <a:srcRect b="0" l="0" r="0" t="0"/>
          <a:stretch/>
        </p:blipFill>
        <p:spPr>
          <a:xfrm>
            <a:off x="8097944" y="9258300"/>
            <a:ext cx="1533524" cy="542924"/>
          </a:xfrm>
          <a:prstGeom prst="rect">
            <a:avLst/>
          </a:prstGeom>
          <a:noFill/>
          <a:ln>
            <a:noFill/>
          </a:ln>
        </p:spPr>
      </p:pic>
      <p:pic>
        <p:nvPicPr>
          <p:cNvPr id="26" name="Google Shape;26;p7"/>
          <p:cNvPicPr preferRelativeResize="0"/>
          <p:nvPr/>
        </p:nvPicPr>
        <p:blipFill rotWithShape="1">
          <a:blip r:embed="rId3">
            <a:alphaModFix/>
          </a:blip>
          <a:srcRect b="0" l="0" r="0" t="0"/>
          <a:stretch/>
        </p:blipFill>
        <p:spPr>
          <a:xfrm>
            <a:off x="1095397" y="9302594"/>
            <a:ext cx="2178782" cy="467629"/>
          </a:xfrm>
          <a:prstGeom prst="rect">
            <a:avLst/>
          </a:prstGeom>
          <a:noFill/>
          <a:ln>
            <a:noFill/>
          </a:ln>
        </p:spPr>
      </p:pic>
      <p:sp>
        <p:nvSpPr>
          <p:cNvPr id="27" name="Google Shape;27;p7"/>
          <p:cNvSpPr/>
          <p:nvPr/>
        </p:nvSpPr>
        <p:spPr>
          <a:xfrm>
            <a:off x="1081542" y="9005038"/>
            <a:ext cx="14206219" cy="19050"/>
          </a:xfrm>
          <a:custGeom>
            <a:rect b="b" l="l" r="r" t="t"/>
            <a:pathLst>
              <a:path extrusionOk="0" h="19050" w="14206219">
                <a:moveTo>
                  <a:pt x="0" y="19049"/>
                </a:moveTo>
                <a:lnTo>
                  <a:pt x="14205894" y="0"/>
                </a:lnTo>
              </a:path>
            </a:pathLst>
          </a:custGeom>
          <a:noFill/>
          <a:ln cap="flat" cmpd="sng" w="47600">
            <a:solidFill>
              <a:srgbClr val="16A637"/>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8" name="Google Shape;28;p7"/>
          <p:cNvSpPr txBox="1"/>
          <p:nvPr/>
        </p:nvSpPr>
        <p:spPr>
          <a:xfrm>
            <a:off x="9795971" y="9213214"/>
            <a:ext cx="5522594" cy="718787"/>
          </a:xfrm>
          <a:prstGeom prst="rect">
            <a:avLst/>
          </a:prstGeom>
          <a:noFill/>
          <a:ln>
            <a:noFill/>
          </a:ln>
        </p:spPr>
        <p:txBody>
          <a:bodyPr anchorCtr="0" anchor="t" bIns="0" lIns="0" spcFirstLastPara="1" rIns="0" wrap="square" tIns="6975">
            <a:spAutoFit/>
          </a:bodyPr>
          <a:lstStyle/>
          <a:p>
            <a:pPr indent="0" lvl="0" marL="12700" marR="5080" rtl="0" algn="just">
              <a:lnSpc>
                <a:spcPct val="139000"/>
              </a:lnSpc>
              <a:spcBef>
                <a:spcPts val="0"/>
              </a:spcBef>
              <a:spcAft>
                <a:spcPts val="0"/>
              </a:spcAft>
              <a:buNone/>
            </a:pPr>
            <a:r>
              <a:rPr lang="en-US" sz="1000">
                <a:latin typeface="Lucida Sans"/>
                <a:ea typeface="Lucida Sans"/>
                <a:cs typeface="Lucida Sans"/>
                <a:sym typeface="Lucida Sans"/>
              </a:rPr>
              <a:t>Legal description – Creative Commons licensing: The materials published on the Upskilling rural project website are classified as Open Educational Resources’ (OER) and can be freely (without permission of their creators): downloaded, used, reused, copied, adapted, and shared by users, with information about the source of their origin.</a:t>
            </a:r>
            <a:endParaRPr/>
          </a:p>
        </p:txBody>
      </p:sp>
      <p:sp>
        <p:nvSpPr>
          <p:cNvPr id="29" name="Google Shape;29;p7"/>
          <p:cNvSpPr txBox="1"/>
          <p:nvPr/>
        </p:nvSpPr>
        <p:spPr>
          <a:xfrm>
            <a:off x="3503759" y="9258300"/>
            <a:ext cx="4275455" cy="780983"/>
          </a:xfrm>
          <a:prstGeom prst="rect">
            <a:avLst/>
          </a:prstGeom>
          <a:noFill/>
          <a:ln>
            <a:noFill/>
          </a:ln>
        </p:spPr>
        <p:txBody>
          <a:bodyPr anchorCtr="0" anchor="t" bIns="0" lIns="0" spcFirstLastPara="1" rIns="0" wrap="square" tIns="7600">
            <a:spAutoFit/>
          </a:bodyPr>
          <a:lstStyle/>
          <a:p>
            <a:pPr indent="0" lvl="0" marL="12700" marR="5080" rtl="0" algn="just">
              <a:lnSpc>
                <a:spcPct val="120000"/>
              </a:lnSpc>
              <a:spcBef>
                <a:spcPts val="0"/>
              </a:spcBef>
              <a:spcAft>
                <a:spcPts val="0"/>
              </a:spcAft>
              <a:buNone/>
            </a:pPr>
            <a:r>
              <a:rPr lang="en-US" sz="1000">
                <a:latin typeface="Lucida Sans"/>
                <a:ea typeface="Lucida Sans"/>
                <a:cs typeface="Lucida Sans"/>
                <a:sym typeface="Lucida Sans"/>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a:p>
        </p:txBody>
      </p:sp>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7.png"/><Relationship Id="rId4" Type="http://schemas.openxmlformats.org/officeDocument/2006/relationships/image" Target="../media/image2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5.jpg"/><Relationship Id="rId9" Type="http://schemas.openxmlformats.org/officeDocument/2006/relationships/image" Target="../media/image9.jpg"/><Relationship Id="rId5" Type="http://schemas.openxmlformats.org/officeDocument/2006/relationships/image" Target="../media/image18.jpg"/><Relationship Id="rId6" Type="http://schemas.openxmlformats.org/officeDocument/2006/relationships/image" Target="../media/image10.jpg"/><Relationship Id="rId7" Type="http://schemas.openxmlformats.org/officeDocument/2006/relationships/image" Target="../media/image33.jpg"/><Relationship Id="rId8" Type="http://schemas.openxmlformats.org/officeDocument/2006/relationships/image" Target="../media/image3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jpg"/><Relationship Id="rId4" Type="http://schemas.openxmlformats.org/officeDocument/2006/relationships/image" Target="../media/image30.jpg"/><Relationship Id="rId9" Type="http://schemas.openxmlformats.org/officeDocument/2006/relationships/image" Target="../media/image34.jpg"/><Relationship Id="rId5" Type="http://schemas.openxmlformats.org/officeDocument/2006/relationships/image" Target="../media/image23.jpg"/><Relationship Id="rId6" Type="http://schemas.openxmlformats.org/officeDocument/2006/relationships/image" Target="../media/image13.jpg"/><Relationship Id="rId7" Type="http://schemas.openxmlformats.org/officeDocument/2006/relationships/image" Target="../media/image15.jpg"/><Relationship Id="rId8" Type="http://schemas.openxmlformats.org/officeDocument/2006/relationships/image" Target="../media/image35.jpg"/></Relationships>
</file>

<file path=ppt/slides/_rels/slide5.xml.rels><?xml version="1.0" encoding="UTF-8" standalone="yes"?><Relationships xmlns="http://schemas.openxmlformats.org/package/2006/relationships"><Relationship Id="rId10" Type="http://schemas.openxmlformats.org/officeDocument/2006/relationships/image" Target="../media/image21.jpg"/><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4.jpg"/><Relationship Id="rId4" Type="http://schemas.openxmlformats.org/officeDocument/2006/relationships/image" Target="../media/image16.jpg"/><Relationship Id="rId9" Type="http://schemas.openxmlformats.org/officeDocument/2006/relationships/image" Target="../media/image24.jpg"/><Relationship Id="rId5" Type="http://schemas.openxmlformats.org/officeDocument/2006/relationships/image" Target="../media/image25.jpg"/><Relationship Id="rId6" Type="http://schemas.openxmlformats.org/officeDocument/2006/relationships/image" Target="../media/image29.jpg"/><Relationship Id="rId7" Type="http://schemas.openxmlformats.org/officeDocument/2006/relationships/image" Target="../media/image19.jpg"/><Relationship Id="rId8" Type="http://schemas.openxmlformats.org/officeDocument/2006/relationships/image" Target="../media/image2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2.jpg"/><Relationship Id="rId4" Type="http://schemas.openxmlformats.org/officeDocument/2006/relationships/image" Target="../media/image31.jpg"/><Relationship Id="rId5" Type="http://schemas.openxmlformats.org/officeDocument/2006/relationships/image" Target="../media/image28.jpg"/><Relationship Id="rId6" Type="http://schemas.openxmlformats.org/officeDocument/2006/relationships/image" Target="../media/image3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descr="Immagine che contiene testo, schermata, Rettangolo, diagramma&#10;&#10;Descrizione generata automaticamente" id="70" name="Google Shape;70;p1"/>
          <p:cNvPicPr preferRelativeResize="0"/>
          <p:nvPr/>
        </p:nvPicPr>
        <p:blipFill rotWithShape="1">
          <a:blip r:embed="rId3">
            <a:alphaModFix/>
          </a:blip>
          <a:srcRect b="23329" l="17403" r="18885" t="12958"/>
          <a:stretch/>
        </p:blipFill>
        <p:spPr>
          <a:xfrm rot="345413">
            <a:off x="10167332" y="2343150"/>
            <a:ext cx="5600699" cy="5600700"/>
          </a:xfrm>
          <a:prstGeom prst="rect">
            <a:avLst/>
          </a:prstGeom>
          <a:noFill/>
          <a:ln>
            <a:noFill/>
          </a:ln>
        </p:spPr>
      </p:pic>
      <p:sp>
        <p:nvSpPr>
          <p:cNvPr id="71" name="Google Shape;71;p1"/>
          <p:cNvSpPr txBox="1"/>
          <p:nvPr/>
        </p:nvSpPr>
        <p:spPr>
          <a:xfrm>
            <a:off x="2743199" y="4000500"/>
            <a:ext cx="6134245" cy="212365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16A637"/>
              </a:buClr>
              <a:buSzPts val="4400"/>
              <a:buFont typeface="Helvetica Neue"/>
              <a:buNone/>
            </a:pPr>
            <a:r>
              <a:rPr lang="en-US" sz="4400">
                <a:solidFill>
                  <a:srgbClr val="16A637"/>
                </a:solidFill>
                <a:latin typeface="Helvetica Neue"/>
                <a:ea typeface="Helvetica Neue"/>
                <a:cs typeface="Helvetica Neue"/>
                <a:sym typeface="Helvetica Neue"/>
              </a:rPr>
              <a:t>Employability in Rural Tourism Entrepreneurship – part 1</a:t>
            </a:r>
            <a:endParaRPr i="0" sz="4400" u="none" cap="none" strike="noStrike">
              <a:solidFill>
                <a:srgbClr val="16A637"/>
              </a:solidFill>
              <a:latin typeface="Helvetica Neue"/>
              <a:ea typeface="Helvetica Neue"/>
              <a:cs typeface="Helvetica Neue"/>
              <a:sym typeface="Helvetica Neue"/>
            </a:endParaRPr>
          </a:p>
        </p:txBody>
      </p:sp>
      <p:pic>
        <p:nvPicPr>
          <p:cNvPr id="72" name="Google Shape;72;p1"/>
          <p:cNvPicPr preferRelativeResize="0"/>
          <p:nvPr/>
        </p:nvPicPr>
        <p:blipFill rotWithShape="1">
          <a:blip r:embed="rId4">
            <a:alphaModFix/>
          </a:blip>
          <a:srcRect b="0" l="0" r="0" t="0"/>
          <a:stretch/>
        </p:blipFill>
        <p:spPr>
          <a:xfrm rot="324436">
            <a:off x="10625539" y="3599630"/>
            <a:ext cx="4550339" cy="2548190"/>
          </a:xfrm>
          <a:prstGeom prst="rect">
            <a:avLst/>
          </a:prstGeom>
          <a:noFill/>
          <a:ln>
            <a:noFill/>
          </a:ln>
          <a:effectLst>
            <a:outerShdw blurRad="190500" rotWithShape="0" algn="tl">
              <a:srgbClr val="000000">
                <a:alpha val="69803"/>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2"/>
          <p:cNvSpPr txBox="1"/>
          <p:nvPr/>
        </p:nvSpPr>
        <p:spPr>
          <a:xfrm>
            <a:off x="2293940" y="977207"/>
            <a:ext cx="8334793" cy="76944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400">
                <a:solidFill>
                  <a:srgbClr val="00B050"/>
                </a:solidFill>
                <a:latin typeface="Helvetica Neue"/>
                <a:ea typeface="Helvetica Neue"/>
                <a:cs typeface="Helvetica Neue"/>
                <a:sym typeface="Helvetica Neue"/>
              </a:rPr>
              <a:t>What to know before starting?</a:t>
            </a:r>
            <a:endParaRPr/>
          </a:p>
        </p:txBody>
      </p:sp>
      <p:sp>
        <p:nvSpPr>
          <p:cNvPr id="79" name="Google Shape;79;p2"/>
          <p:cNvSpPr txBox="1"/>
          <p:nvPr/>
        </p:nvSpPr>
        <p:spPr>
          <a:xfrm>
            <a:off x="1132934" y="3837046"/>
            <a:ext cx="7336152"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Explore the local and regional nature</a:t>
            </a:r>
            <a:r>
              <a:rPr lang="en-US" sz="2400">
                <a:latin typeface="Helvetica Neue"/>
                <a:ea typeface="Helvetica Neue"/>
                <a:cs typeface="Helvetica Neue"/>
                <a:sym typeface="Helvetica Neue"/>
              </a:rPr>
              <a:t>.</a:t>
            </a:r>
            <a:endParaRPr sz="2400">
              <a:latin typeface="Helvetica Neue"/>
              <a:ea typeface="Helvetica Neue"/>
              <a:cs typeface="Helvetica Neue"/>
              <a:sym typeface="Helvetica Neue"/>
            </a:endParaRPr>
          </a:p>
        </p:txBody>
      </p:sp>
      <p:sp>
        <p:nvSpPr>
          <p:cNvPr id="80" name="Google Shape;80;p2"/>
          <p:cNvSpPr txBox="1"/>
          <p:nvPr/>
        </p:nvSpPr>
        <p:spPr>
          <a:xfrm>
            <a:off x="1132934" y="4674495"/>
            <a:ext cx="6659357"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Achieve</a:t>
            </a:r>
            <a:r>
              <a:rPr lang="en-US" sz="2400">
                <a:latin typeface="Helvetica Neue"/>
                <a:ea typeface="Helvetica Neue"/>
                <a:cs typeface="Helvetica Neue"/>
                <a:sym typeface="Helvetica Neue"/>
              </a:rPr>
              <a:t> farm-to table experience.</a:t>
            </a:r>
            <a:endParaRPr sz="2400">
              <a:latin typeface="Helvetica Neue"/>
              <a:ea typeface="Helvetica Neue"/>
              <a:cs typeface="Helvetica Neue"/>
              <a:sym typeface="Helvetica Neue"/>
            </a:endParaRPr>
          </a:p>
        </p:txBody>
      </p:sp>
      <p:sp>
        <p:nvSpPr>
          <p:cNvPr id="81" name="Google Shape;81;p2"/>
          <p:cNvSpPr txBox="1"/>
          <p:nvPr/>
        </p:nvSpPr>
        <p:spPr>
          <a:xfrm>
            <a:off x="1052463" y="5437823"/>
            <a:ext cx="7024737"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Provide examples of</a:t>
            </a:r>
            <a:r>
              <a:rPr lang="en-US" sz="2400">
                <a:latin typeface="Helvetica Neue"/>
                <a:ea typeface="Helvetica Neue"/>
                <a:cs typeface="Helvetica Neue"/>
                <a:sym typeface="Helvetica Neue"/>
              </a:rPr>
              <a:t> eco-friendly practices.</a:t>
            </a:r>
            <a:endParaRPr sz="2400">
              <a:latin typeface="Helvetica Neue"/>
              <a:ea typeface="Helvetica Neue"/>
              <a:cs typeface="Helvetica Neue"/>
              <a:sym typeface="Helvetica Neue"/>
            </a:endParaRPr>
          </a:p>
        </p:txBody>
      </p:sp>
      <p:sp>
        <p:nvSpPr>
          <p:cNvPr id="82" name="Google Shape;82;p2"/>
          <p:cNvSpPr txBox="1"/>
          <p:nvPr/>
        </p:nvSpPr>
        <p:spPr>
          <a:xfrm>
            <a:off x="9733710" y="3331905"/>
            <a:ext cx="2935381"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2400">
                <a:latin typeface="Helvetica Neue"/>
                <a:ea typeface="Helvetica Neue"/>
                <a:cs typeface="Helvetica Neue"/>
                <a:sym typeface="Helvetica Neue"/>
              </a:rPr>
              <a:t>10 minutes</a:t>
            </a:r>
            <a:endParaRPr b="1" sz="2400">
              <a:latin typeface="Helvetica Neue"/>
              <a:ea typeface="Helvetica Neue"/>
              <a:cs typeface="Helvetica Neue"/>
              <a:sym typeface="Helvetica Neue"/>
            </a:endParaRPr>
          </a:p>
        </p:txBody>
      </p:sp>
      <p:pic>
        <p:nvPicPr>
          <p:cNvPr id="83" name="Google Shape;83;p2"/>
          <p:cNvPicPr preferRelativeResize="0"/>
          <p:nvPr/>
        </p:nvPicPr>
        <p:blipFill rotWithShape="1">
          <a:blip r:embed="rId3">
            <a:alphaModFix/>
          </a:blip>
          <a:srcRect b="4810" l="19578" r="22913" t="1844"/>
          <a:stretch/>
        </p:blipFill>
        <p:spPr>
          <a:xfrm>
            <a:off x="604820" y="3923762"/>
            <a:ext cx="447645" cy="408720"/>
          </a:xfrm>
          <a:prstGeom prst="rect">
            <a:avLst/>
          </a:prstGeom>
          <a:noFill/>
          <a:ln>
            <a:noFill/>
          </a:ln>
        </p:spPr>
      </p:pic>
      <p:pic>
        <p:nvPicPr>
          <p:cNvPr id="84" name="Google Shape;84;p2"/>
          <p:cNvPicPr preferRelativeResize="0"/>
          <p:nvPr/>
        </p:nvPicPr>
        <p:blipFill rotWithShape="1">
          <a:blip r:embed="rId3">
            <a:alphaModFix/>
          </a:blip>
          <a:srcRect b="4810" l="19578" r="22913" t="1844"/>
          <a:stretch/>
        </p:blipFill>
        <p:spPr>
          <a:xfrm>
            <a:off x="604819" y="4778225"/>
            <a:ext cx="447645" cy="408720"/>
          </a:xfrm>
          <a:prstGeom prst="rect">
            <a:avLst/>
          </a:prstGeom>
          <a:noFill/>
          <a:ln>
            <a:noFill/>
          </a:ln>
        </p:spPr>
      </p:pic>
      <p:pic>
        <p:nvPicPr>
          <p:cNvPr id="85" name="Google Shape;85;p2"/>
          <p:cNvPicPr preferRelativeResize="0"/>
          <p:nvPr/>
        </p:nvPicPr>
        <p:blipFill rotWithShape="1">
          <a:blip r:embed="rId3">
            <a:alphaModFix/>
          </a:blip>
          <a:srcRect b="4810" l="19578" r="22913" t="1844"/>
          <a:stretch/>
        </p:blipFill>
        <p:spPr>
          <a:xfrm>
            <a:off x="604819" y="5575048"/>
            <a:ext cx="447645" cy="408720"/>
          </a:xfrm>
          <a:prstGeom prst="rect">
            <a:avLst/>
          </a:prstGeom>
          <a:noFill/>
          <a:ln>
            <a:noFill/>
          </a:ln>
        </p:spPr>
      </p:pic>
      <p:sp>
        <p:nvSpPr>
          <p:cNvPr id="86" name="Google Shape;86;p2"/>
          <p:cNvSpPr txBox="1"/>
          <p:nvPr/>
        </p:nvSpPr>
        <p:spPr>
          <a:xfrm>
            <a:off x="572160" y="2525040"/>
            <a:ext cx="5447639" cy="64633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What will you learn?</a:t>
            </a:r>
            <a:endParaRPr/>
          </a:p>
        </p:txBody>
      </p:sp>
      <p:cxnSp>
        <p:nvCxnSpPr>
          <p:cNvPr id="87" name="Google Shape;87;p2"/>
          <p:cNvCxnSpPr/>
          <p:nvPr/>
        </p:nvCxnSpPr>
        <p:spPr>
          <a:xfrm>
            <a:off x="8763000" y="2982810"/>
            <a:ext cx="0" cy="4910026"/>
          </a:xfrm>
          <a:prstGeom prst="straightConnector1">
            <a:avLst/>
          </a:prstGeom>
          <a:noFill/>
          <a:ln cap="flat" cmpd="sng" w="38100">
            <a:solidFill>
              <a:srgbClr val="16A637"/>
            </a:solidFill>
            <a:prstDash val="solid"/>
            <a:miter lim="800000"/>
            <a:headEnd len="sm" w="sm" type="none"/>
            <a:tailEnd len="sm" w="sm" type="none"/>
          </a:ln>
        </p:spPr>
      </p:cxnSp>
      <p:sp>
        <p:nvSpPr>
          <p:cNvPr id="88" name="Google Shape;88;p2"/>
          <p:cNvSpPr txBox="1"/>
          <p:nvPr/>
        </p:nvSpPr>
        <p:spPr>
          <a:xfrm>
            <a:off x="9004101" y="2534315"/>
            <a:ext cx="7696199" cy="64633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How much time will it take?</a:t>
            </a:r>
            <a:endParaRPr/>
          </a:p>
        </p:txBody>
      </p:sp>
      <p:pic>
        <p:nvPicPr>
          <p:cNvPr descr="Immagine che contiene design&#10;&#10;Descrizione generata automaticamente con attendibilità media" id="89" name="Google Shape;89;p2"/>
          <p:cNvPicPr preferRelativeResize="0"/>
          <p:nvPr/>
        </p:nvPicPr>
        <p:blipFill rotWithShape="1">
          <a:blip r:embed="rId4">
            <a:alphaModFix/>
          </a:blip>
          <a:srcRect b="41831" l="10417" r="65247" t="14444"/>
          <a:stretch/>
        </p:blipFill>
        <p:spPr>
          <a:xfrm>
            <a:off x="9004101" y="3331905"/>
            <a:ext cx="629848" cy="636532"/>
          </a:xfrm>
          <a:prstGeom prst="rect">
            <a:avLst/>
          </a:prstGeom>
          <a:noFill/>
          <a:ln>
            <a:noFill/>
          </a:ln>
        </p:spPr>
      </p:pic>
      <p:sp>
        <p:nvSpPr>
          <p:cNvPr id="90" name="Google Shape;90;p2"/>
          <p:cNvSpPr txBox="1"/>
          <p:nvPr/>
        </p:nvSpPr>
        <p:spPr>
          <a:xfrm>
            <a:off x="9004101" y="4258996"/>
            <a:ext cx="7696199" cy="64633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EQF level </a:t>
            </a:r>
            <a:endParaRPr/>
          </a:p>
        </p:txBody>
      </p:sp>
      <p:sp>
        <p:nvSpPr>
          <p:cNvPr id="91" name="Google Shape;91;p2"/>
          <p:cNvSpPr txBox="1"/>
          <p:nvPr/>
        </p:nvSpPr>
        <p:spPr>
          <a:xfrm>
            <a:off x="9056915" y="4894886"/>
            <a:ext cx="2935381"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Level 3</a:t>
            </a:r>
            <a:endParaRPr/>
          </a:p>
        </p:txBody>
      </p:sp>
      <p:sp>
        <p:nvSpPr>
          <p:cNvPr id="92" name="Google Shape;92;p2"/>
          <p:cNvSpPr txBox="1"/>
          <p:nvPr/>
        </p:nvSpPr>
        <p:spPr>
          <a:xfrm>
            <a:off x="9031382" y="5899488"/>
            <a:ext cx="7696199" cy="1200329"/>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Who created the content and will recognise your learning?</a:t>
            </a:r>
            <a:endParaRPr/>
          </a:p>
        </p:txBody>
      </p:sp>
      <p:sp>
        <p:nvSpPr>
          <p:cNvPr id="93" name="Google Shape;93;p2"/>
          <p:cNvSpPr txBox="1"/>
          <p:nvPr/>
        </p:nvSpPr>
        <p:spPr>
          <a:xfrm>
            <a:off x="9067801" y="7152520"/>
            <a:ext cx="7851960" cy="83099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This material was created by the partners of the Erasmus+ project “Upskilling Rural”.</a:t>
            </a:r>
            <a:endParaRPr sz="2400">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nvSpPr>
        <p:spPr>
          <a:xfrm>
            <a:off x="7848600" y="3334257"/>
            <a:ext cx="9067800" cy="1323439"/>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What local flora and fauna have you seen live? </a:t>
            </a:r>
            <a:r>
              <a:rPr b="1" lang="en-US" sz="2000">
                <a:solidFill>
                  <a:srgbClr val="92D050"/>
                </a:solidFill>
                <a:latin typeface="Helvetica Neue"/>
                <a:ea typeface="Helvetica Neue"/>
                <a:cs typeface="Helvetica Neue"/>
                <a:sym typeface="Helvetica Neue"/>
              </a:rPr>
              <a:t>(you may know about them, but never seen them ☺</a:t>
            </a:r>
            <a:endParaRPr b="1" sz="2000">
              <a:solidFill>
                <a:srgbClr val="92D050"/>
              </a:solidFill>
              <a:latin typeface="Helvetica Neue"/>
              <a:ea typeface="Helvetica Neue"/>
              <a:cs typeface="Helvetica Neue"/>
              <a:sym typeface="Helvetica Neue"/>
            </a:endParaRPr>
          </a:p>
        </p:txBody>
      </p:sp>
      <p:pic>
        <p:nvPicPr>
          <p:cNvPr descr="Immagine che contiene design&#10;&#10;Descrizione generata automaticamente con attendibilità bassa" id="99" name="Google Shape;99;p3"/>
          <p:cNvPicPr preferRelativeResize="0"/>
          <p:nvPr/>
        </p:nvPicPr>
        <p:blipFill rotWithShape="1">
          <a:blip r:embed="rId3">
            <a:alphaModFix/>
          </a:blip>
          <a:srcRect b="19630" l="11250" r="53333" t="16667"/>
          <a:stretch/>
        </p:blipFill>
        <p:spPr>
          <a:xfrm>
            <a:off x="1905000" y="3962400"/>
            <a:ext cx="3389128" cy="3429000"/>
          </a:xfrm>
          <a:prstGeom prst="rect">
            <a:avLst/>
          </a:prstGeom>
          <a:noFill/>
          <a:ln>
            <a:noFill/>
          </a:ln>
        </p:spPr>
      </p:pic>
      <p:sp>
        <p:nvSpPr>
          <p:cNvPr id="100" name="Google Shape;100;p3"/>
          <p:cNvSpPr txBox="1"/>
          <p:nvPr/>
        </p:nvSpPr>
        <p:spPr>
          <a:xfrm>
            <a:off x="533400" y="2400300"/>
            <a:ext cx="8334793" cy="76944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400">
                <a:solidFill>
                  <a:srgbClr val="00B050"/>
                </a:solidFill>
                <a:latin typeface="Helvetica Neue"/>
                <a:ea typeface="Helvetica Neue"/>
                <a:cs typeface="Helvetica Neue"/>
                <a:sym typeface="Helvetica Neue"/>
              </a:rPr>
              <a:t>Let’s start... but first think…</a:t>
            </a:r>
            <a:endParaRPr b="1" sz="4400">
              <a:solidFill>
                <a:srgbClr val="00B050"/>
              </a:solidFill>
              <a:latin typeface="Helvetica Neue"/>
              <a:ea typeface="Helvetica Neue"/>
              <a:cs typeface="Helvetica Neue"/>
              <a:sym typeface="Helvetica Neue"/>
            </a:endParaRPr>
          </a:p>
        </p:txBody>
      </p:sp>
      <p:pic>
        <p:nvPicPr>
          <p:cNvPr descr="Free Images : snow, field, meadow, wildlife, cow, pasture, grazing, fauna,  domestic animal, bull, veal, rural area, farm animals, cattle like mammal  3657x2559 - - 1047479 - Free stock photos - PxHere" id="101" name="Google Shape;101;p3"/>
          <p:cNvPicPr preferRelativeResize="0"/>
          <p:nvPr/>
        </p:nvPicPr>
        <p:blipFill rotWithShape="1">
          <a:blip r:embed="rId4">
            <a:alphaModFix/>
          </a:blip>
          <a:srcRect b="0" l="0" r="0" t="0"/>
          <a:stretch/>
        </p:blipFill>
        <p:spPr>
          <a:xfrm>
            <a:off x="4328153" y="6744395"/>
            <a:ext cx="2552700" cy="1790700"/>
          </a:xfrm>
          <a:prstGeom prst="rect">
            <a:avLst/>
          </a:prstGeom>
          <a:noFill/>
          <a:ln>
            <a:noFill/>
          </a:ln>
          <a:effectLst>
            <a:outerShdw blurRad="190500" rotWithShape="0" algn="tl">
              <a:srgbClr val="000000">
                <a:alpha val="69803"/>
              </a:srgbClr>
            </a:outerShdw>
          </a:effectLst>
        </p:spPr>
      </p:pic>
      <p:pic>
        <p:nvPicPr>
          <p:cNvPr descr="Free Images : sheep, mammal, pasture, livestock, grassland, terrestrial  animal, sky, cow goat family, rural area, wildlife, grass family, highland,  snout, field, farm, meadow, hill, lamb and mutton, plant, grazing, fawn  6000x4000 - -" id="102" name="Google Shape;102;p3"/>
          <p:cNvPicPr preferRelativeResize="0"/>
          <p:nvPr/>
        </p:nvPicPr>
        <p:blipFill rotWithShape="1">
          <a:blip r:embed="rId5">
            <a:alphaModFix/>
          </a:blip>
          <a:srcRect b="0" l="0" r="0" t="0"/>
          <a:stretch/>
        </p:blipFill>
        <p:spPr>
          <a:xfrm>
            <a:off x="7378337" y="4957642"/>
            <a:ext cx="2619375" cy="1743075"/>
          </a:xfrm>
          <a:prstGeom prst="rect">
            <a:avLst/>
          </a:prstGeom>
          <a:noFill/>
          <a:ln>
            <a:noFill/>
          </a:ln>
          <a:effectLst>
            <a:outerShdw blurRad="190500" rotWithShape="0" algn="tl">
              <a:srgbClr val="000000">
                <a:alpha val="69803"/>
              </a:srgbClr>
            </a:outerShdw>
          </a:effectLst>
        </p:spPr>
      </p:pic>
      <p:pic>
        <p:nvPicPr>
          <p:cNvPr descr="Free Images : nature, grass, field, meadow, wildlife, herd, pasture,  grazing, fauna, donkey, mountain landscape, mountains, grassland,  vertebrate, mare, rural area, immenstadt, alpine panorama, allg u, pack  animal, allg u alps, cattle" id="103" name="Google Shape;103;p3"/>
          <p:cNvPicPr preferRelativeResize="0"/>
          <p:nvPr/>
        </p:nvPicPr>
        <p:blipFill rotWithShape="1">
          <a:blip r:embed="rId6">
            <a:alphaModFix/>
          </a:blip>
          <a:srcRect b="0" l="0" r="0" t="0"/>
          <a:stretch/>
        </p:blipFill>
        <p:spPr>
          <a:xfrm>
            <a:off x="7391400" y="948192"/>
            <a:ext cx="2619375" cy="1743075"/>
          </a:xfrm>
          <a:prstGeom prst="rect">
            <a:avLst/>
          </a:prstGeom>
          <a:noFill/>
          <a:ln>
            <a:noFill/>
          </a:ln>
          <a:effectLst>
            <a:outerShdw blurRad="190500" rotWithShape="0" algn="tl">
              <a:srgbClr val="000000">
                <a:alpha val="69803"/>
              </a:srgbClr>
            </a:outerShdw>
          </a:effectLst>
        </p:spPr>
      </p:pic>
      <p:pic>
        <p:nvPicPr>
          <p:cNvPr descr="Free Images : wildlife, horn, rural, cow, herd, pasture, grazing,  livestock, ranch, agriculture, beef, bovine, fauna, calf, bull, habitat,  ox, pack animal, cattle like mammal, texas longhorn, longhorn cattle  1920x1417 - -" id="104" name="Google Shape;104;p3"/>
          <p:cNvPicPr preferRelativeResize="0"/>
          <p:nvPr/>
        </p:nvPicPr>
        <p:blipFill rotWithShape="1">
          <a:blip r:embed="rId7">
            <a:alphaModFix/>
          </a:blip>
          <a:srcRect b="0" l="0" r="0" t="0"/>
          <a:stretch/>
        </p:blipFill>
        <p:spPr>
          <a:xfrm>
            <a:off x="13013811" y="4957642"/>
            <a:ext cx="2486025" cy="1838325"/>
          </a:xfrm>
          <a:prstGeom prst="rect">
            <a:avLst/>
          </a:prstGeom>
          <a:noFill/>
          <a:ln>
            <a:noFill/>
          </a:ln>
          <a:effectLst>
            <a:outerShdw blurRad="190500" rotWithShape="0" algn="tl">
              <a:srgbClr val="000000">
                <a:alpha val="69803"/>
              </a:srgbClr>
            </a:outerShdw>
          </a:effectLst>
        </p:spPr>
      </p:pic>
      <p:pic>
        <p:nvPicPr>
          <p:cNvPr descr="Mniszek lekarski a mlecz - czym się różnią? To wcale nie jest ta sama  roślina I Nowości Haps.pl" id="105" name="Google Shape;105;p3"/>
          <p:cNvPicPr preferRelativeResize="0"/>
          <p:nvPr/>
        </p:nvPicPr>
        <p:blipFill rotWithShape="1">
          <a:blip r:embed="rId8">
            <a:alphaModFix/>
          </a:blip>
          <a:srcRect b="0" l="0" r="0" t="0"/>
          <a:stretch/>
        </p:blipFill>
        <p:spPr>
          <a:xfrm>
            <a:off x="15316200" y="6343649"/>
            <a:ext cx="2619375" cy="1743075"/>
          </a:xfrm>
          <a:prstGeom prst="rect">
            <a:avLst/>
          </a:prstGeom>
          <a:noFill/>
          <a:ln>
            <a:noFill/>
          </a:ln>
          <a:effectLst>
            <a:outerShdw blurRad="190500" rotWithShape="0" algn="tl">
              <a:srgbClr val="000000">
                <a:alpha val="69803"/>
              </a:srgbClr>
            </a:outerShdw>
          </a:effectLst>
        </p:spPr>
      </p:pic>
      <p:pic>
        <p:nvPicPr>
          <p:cNvPr descr="Chaber bławatek – zwalczanie, opis, charakterystyka, jak wygląda, jaki  oprysk | Sumi Agro Poland" id="106" name="Google Shape;106;p3"/>
          <p:cNvPicPr preferRelativeResize="0"/>
          <p:nvPr/>
        </p:nvPicPr>
        <p:blipFill rotWithShape="1">
          <a:blip r:embed="rId9">
            <a:alphaModFix/>
          </a:blip>
          <a:srcRect b="0" l="0" r="0" t="0"/>
          <a:stretch/>
        </p:blipFill>
        <p:spPr>
          <a:xfrm>
            <a:off x="10504853" y="6143625"/>
            <a:ext cx="2143125" cy="2143125"/>
          </a:xfrm>
          <a:prstGeom prst="rect">
            <a:avLst/>
          </a:prstGeom>
          <a:noFill/>
          <a:ln>
            <a:noFill/>
          </a:ln>
          <a:effectLst>
            <a:outerShdw blurRad="190500" rotWithShape="0" algn="tl">
              <a:srgbClr val="000000">
                <a:alpha val="69803"/>
              </a:srgbClr>
            </a:outerShdw>
          </a:effectLst>
        </p:spPr>
      </p:pic>
      <p:sp>
        <p:nvSpPr>
          <p:cNvPr id="107" name="Google Shape;107;p3"/>
          <p:cNvSpPr txBox="1"/>
          <p:nvPr/>
        </p:nvSpPr>
        <p:spPr>
          <a:xfrm>
            <a:off x="7222737" y="6858713"/>
            <a:ext cx="3124200" cy="24622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000"/>
              <a:t>https://www.youtube.com/watch?v=MfwcAM-MlYQ</a:t>
            </a:r>
            <a:endParaRPr/>
          </a:p>
        </p:txBody>
      </p:sp>
      <p:sp>
        <p:nvSpPr>
          <p:cNvPr id="108" name="Google Shape;108;p3"/>
          <p:cNvSpPr txBox="1"/>
          <p:nvPr/>
        </p:nvSpPr>
        <p:spPr>
          <a:xfrm>
            <a:off x="4226988" y="8699910"/>
            <a:ext cx="3124200" cy="24622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000"/>
              <a:t>https://www.youtube.com/watch?v=X985LDeK2yo</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4"/>
          <p:cNvSpPr txBox="1"/>
          <p:nvPr/>
        </p:nvSpPr>
        <p:spPr>
          <a:xfrm>
            <a:off x="1371600" y="2171700"/>
            <a:ext cx="8305800"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Flora in rural area</a:t>
            </a:r>
            <a:endParaRPr/>
          </a:p>
        </p:txBody>
      </p:sp>
      <p:sp>
        <p:nvSpPr>
          <p:cNvPr id="114" name="Google Shape;114;p4"/>
          <p:cNvSpPr txBox="1"/>
          <p:nvPr/>
        </p:nvSpPr>
        <p:spPr>
          <a:xfrm>
            <a:off x="6429782" y="2283861"/>
            <a:ext cx="8886418" cy="52322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2800">
                <a:solidFill>
                  <a:srgbClr val="16A637"/>
                </a:solidFill>
                <a:latin typeface="Helvetica Neue"/>
                <a:ea typeface="Helvetica Neue"/>
                <a:cs typeface="Helvetica Neue"/>
                <a:sym typeface="Helvetica Neue"/>
              </a:rPr>
              <a:t>Flowers on a meadow – some incredible information</a:t>
            </a:r>
            <a:endParaRPr b="1" sz="2800">
              <a:solidFill>
                <a:srgbClr val="16A637"/>
              </a:solidFill>
              <a:latin typeface="Helvetica Neue"/>
              <a:ea typeface="Helvetica Neue"/>
              <a:cs typeface="Helvetica Neue"/>
              <a:sym typeface="Helvetica Neue"/>
            </a:endParaRPr>
          </a:p>
        </p:txBody>
      </p:sp>
      <p:sp>
        <p:nvSpPr>
          <p:cNvPr id="115" name="Google Shape;115;p4"/>
          <p:cNvSpPr txBox="1"/>
          <p:nvPr/>
        </p:nvSpPr>
        <p:spPr>
          <a:xfrm>
            <a:off x="2308679" y="3456545"/>
            <a:ext cx="2909320"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Blue wildflower</a:t>
            </a:r>
            <a:endParaRPr/>
          </a:p>
        </p:txBody>
      </p:sp>
      <p:pic>
        <p:nvPicPr>
          <p:cNvPr descr="Chaber bławatek – zwalczanie, opis, charakterystyka, jak wygląda, jaki  oprysk | Sumi Agro Poland" id="116" name="Google Shape;116;p4"/>
          <p:cNvPicPr preferRelativeResize="0"/>
          <p:nvPr/>
        </p:nvPicPr>
        <p:blipFill rotWithShape="1">
          <a:blip r:embed="rId3">
            <a:alphaModFix/>
          </a:blip>
          <a:srcRect b="0" l="0" r="0" t="0"/>
          <a:stretch/>
        </p:blipFill>
        <p:spPr>
          <a:xfrm>
            <a:off x="500063" y="4071938"/>
            <a:ext cx="1619904" cy="1619904"/>
          </a:xfrm>
          <a:prstGeom prst="rect">
            <a:avLst/>
          </a:prstGeom>
          <a:noFill/>
          <a:ln>
            <a:noFill/>
          </a:ln>
          <a:effectLst>
            <a:outerShdw blurRad="190500" rotWithShape="0" algn="tl">
              <a:srgbClr val="000000">
                <a:alpha val="69803"/>
              </a:srgbClr>
            </a:outerShdw>
          </a:effectLst>
        </p:spPr>
      </p:pic>
      <p:pic>
        <p:nvPicPr>
          <p:cNvPr descr="Mniszek lekarski a mlecz - czym się różnią? To wcale nie jest ta sama  roślina I Nowości Haps.pl" id="117" name="Google Shape;117;p4"/>
          <p:cNvPicPr preferRelativeResize="0"/>
          <p:nvPr/>
        </p:nvPicPr>
        <p:blipFill rotWithShape="1">
          <a:blip r:embed="rId4">
            <a:alphaModFix/>
          </a:blip>
          <a:srcRect b="0" l="0" r="0" t="0"/>
          <a:stretch/>
        </p:blipFill>
        <p:spPr>
          <a:xfrm>
            <a:off x="500063" y="6525280"/>
            <a:ext cx="2161342" cy="1438275"/>
          </a:xfrm>
          <a:prstGeom prst="rect">
            <a:avLst/>
          </a:prstGeom>
          <a:noFill/>
          <a:ln>
            <a:noFill/>
          </a:ln>
          <a:effectLst>
            <a:outerShdw blurRad="190500" rotWithShape="0" algn="tl">
              <a:srgbClr val="000000">
                <a:alpha val="69803"/>
              </a:srgbClr>
            </a:outerShdw>
          </a:effectLst>
        </p:spPr>
      </p:pic>
      <p:pic>
        <p:nvPicPr>
          <p:cNvPr descr="Złocień polny | ŁĄKI KWIETNE | nasiona dzikich kwiatów" id="118" name="Google Shape;118;p4"/>
          <p:cNvPicPr preferRelativeResize="0"/>
          <p:nvPr/>
        </p:nvPicPr>
        <p:blipFill rotWithShape="1">
          <a:blip r:embed="rId5">
            <a:alphaModFix/>
          </a:blip>
          <a:srcRect b="0" l="0" r="0" t="0"/>
          <a:stretch/>
        </p:blipFill>
        <p:spPr>
          <a:xfrm>
            <a:off x="5217999" y="3549378"/>
            <a:ext cx="1847850" cy="1847850"/>
          </a:xfrm>
          <a:prstGeom prst="rect">
            <a:avLst/>
          </a:prstGeom>
          <a:noFill/>
          <a:ln>
            <a:noFill/>
          </a:ln>
          <a:effectLst>
            <a:outerShdw blurRad="190500" rotWithShape="0" algn="tl">
              <a:srgbClr val="000000">
                <a:alpha val="69803"/>
              </a:srgbClr>
            </a:outerShdw>
          </a:effectLst>
        </p:spPr>
      </p:pic>
      <p:pic>
        <p:nvPicPr>
          <p:cNvPr descr="Hans Christian Andersen - Polny kwiatek » Czyta: #TataMariusz" id="119" name="Google Shape;119;p4"/>
          <p:cNvPicPr preferRelativeResize="0"/>
          <p:nvPr/>
        </p:nvPicPr>
        <p:blipFill rotWithShape="1">
          <a:blip r:embed="rId6">
            <a:alphaModFix/>
          </a:blip>
          <a:srcRect b="0" l="0" r="0" t="0"/>
          <a:stretch/>
        </p:blipFill>
        <p:spPr>
          <a:xfrm>
            <a:off x="5539197" y="6679653"/>
            <a:ext cx="2187264" cy="1455525"/>
          </a:xfrm>
          <a:prstGeom prst="rect">
            <a:avLst/>
          </a:prstGeom>
          <a:noFill/>
          <a:ln>
            <a:noFill/>
          </a:ln>
          <a:effectLst>
            <a:outerShdw blurRad="190500" rotWithShape="0" algn="tl">
              <a:srgbClr val="000000">
                <a:alpha val="69803"/>
              </a:srgbClr>
            </a:outerShdw>
          </a:effectLst>
        </p:spPr>
      </p:pic>
      <p:pic>
        <p:nvPicPr>
          <p:cNvPr descr="Mak polny – zwalczanie, opis, charakterystyka, jak wygląda, jaki oprysk |  Sumi Agro Poland" id="120" name="Google Shape;120;p4"/>
          <p:cNvPicPr preferRelativeResize="0"/>
          <p:nvPr/>
        </p:nvPicPr>
        <p:blipFill rotWithShape="1">
          <a:blip r:embed="rId7">
            <a:alphaModFix/>
          </a:blip>
          <a:srcRect b="0" l="0" r="0" t="0"/>
          <a:stretch/>
        </p:blipFill>
        <p:spPr>
          <a:xfrm>
            <a:off x="9431803" y="3569355"/>
            <a:ext cx="2143125" cy="2143125"/>
          </a:xfrm>
          <a:prstGeom prst="rect">
            <a:avLst/>
          </a:prstGeom>
          <a:noFill/>
          <a:ln>
            <a:noFill/>
          </a:ln>
          <a:effectLst>
            <a:outerShdw blurRad="190500" rotWithShape="0" algn="tl">
              <a:srgbClr val="000000">
                <a:alpha val="69803"/>
              </a:srgbClr>
            </a:outerShdw>
          </a:effectLst>
        </p:spPr>
      </p:pic>
      <p:pic>
        <p:nvPicPr>
          <p:cNvPr descr="Polny kwiat" id="121" name="Google Shape;121;p4"/>
          <p:cNvPicPr preferRelativeResize="0"/>
          <p:nvPr/>
        </p:nvPicPr>
        <p:blipFill rotWithShape="1">
          <a:blip r:embed="rId8">
            <a:alphaModFix/>
          </a:blip>
          <a:srcRect b="0" l="0" r="0" t="0"/>
          <a:stretch/>
        </p:blipFill>
        <p:spPr>
          <a:xfrm>
            <a:off x="10239782" y="6651103"/>
            <a:ext cx="2466975" cy="1847850"/>
          </a:xfrm>
          <a:prstGeom prst="rect">
            <a:avLst/>
          </a:prstGeom>
          <a:noFill/>
          <a:ln>
            <a:noFill/>
          </a:ln>
          <a:effectLst>
            <a:outerShdw blurRad="190500" rotWithShape="0" algn="tl">
              <a:srgbClr val="000000">
                <a:alpha val="69803"/>
              </a:srgbClr>
            </a:outerShdw>
          </a:effectLst>
        </p:spPr>
      </p:pic>
      <p:sp>
        <p:nvSpPr>
          <p:cNvPr id="122" name="Google Shape;122;p4"/>
          <p:cNvSpPr txBox="1"/>
          <p:nvPr/>
        </p:nvSpPr>
        <p:spPr>
          <a:xfrm>
            <a:off x="2859099" y="6812830"/>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Field roe</a:t>
            </a:r>
            <a:endParaRPr/>
          </a:p>
        </p:txBody>
      </p:sp>
      <p:sp>
        <p:nvSpPr>
          <p:cNvPr id="123" name="Google Shape;123;p4"/>
          <p:cNvSpPr txBox="1"/>
          <p:nvPr/>
        </p:nvSpPr>
        <p:spPr>
          <a:xfrm>
            <a:off x="7911789" y="6491385"/>
            <a:ext cx="1847849"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Chamomile</a:t>
            </a:r>
            <a:endParaRPr/>
          </a:p>
        </p:txBody>
      </p:sp>
      <p:sp>
        <p:nvSpPr>
          <p:cNvPr id="124" name="Google Shape;124;p4"/>
          <p:cNvSpPr txBox="1"/>
          <p:nvPr/>
        </p:nvSpPr>
        <p:spPr>
          <a:xfrm>
            <a:off x="11859688" y="4179253"/>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Poppy</a:t>
            </a:r>
            <a:endParaRPr/>
          </a:p>
        </p:txBody>
      </p:sp>
      <p:sp>
        <p:nvSpPr>
          <p:cNvPr id="125" name="Google Shape;125;p4"/>
          <p:cNvSpPr txBox="1"/>
          <p:nvPr/>
        </p:nvSpPr>
        <p:spPr>
          <a:xfrm>
            <a:off x="12937003" y="7256407"/>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Clover</a:t>
            </a:r>
            <a:endParaRPr/>
          </a:p>
        </p:txBody>
      </p:sp>
      <p:sp>
        <p:nvSpPr>
          <p:cNvPr id="126" name="Google Shape;126;p4"/>
          <p:cNvSpPr txBox="1"/>
          <p:nvPr/>
        </p:nvSpPr>
        <p:spPr>
          <a:xfrm>
            <a:off x="7234045" y="4342183"/>
            <a:ext cx="1766320"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Goldenrod</a:t>
            </a:r>
            <a:endParaRPr/>
          </a:p>
        </p:txBody>
      </p:sp>
      <p:sp>
        <p:nvSpPr>
          <p:cNvPr id="127" name="Google Shape;127;p4"/>
          <p:cNvSpPr/>
          <p:nvPr/>
        </p:nvSpPr>
        <p:spPr>
          <a:xfrm>
            <a:off x="5715000" y="2400300"/>
            <a:ext cx="536010" cy="368009"/>
          </a:xfrm>
          <a:prstGeom prst="rightArrow">
            <a:avLst>
              <a:gd fmla="val 50000" name="adj1"/>
              <a:gd fmla="val 50000" name="adj2"/>
            </a:avLst>
          </a:prstGeom>
          <a:no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1800">
              <a:solidFill>
                <a:schemeClr val="lt1"/>
              </a:solidFill>
            </a:endParaRPr>
          </a:p>
        </p:txBody>
      </p:sp>
      <p:pic>
        <p:nvPicPr>
          <p:cNvPr descr="Nagietek - właściwości zdrowotne. Napar i maść z nagietka" id="128" name="Google Shape;128;p4"/>
          <p:cNvPicPr preferRelativeResize="0"/>
          <p:nvPr/>
        </p:nvPicPr>
        <p:blipFill rotWithShape="1">
          <a:blip r:embed="rId9">
            <a:alphaModFix/>
          </a:blip>
          <a:srcRect b="0" l="0" r="0" t="0"/>
          <a:stretch/>
        </p:blipFill>
        <p:spPr>
          <a:xfrm>
            <a:off x="13186901" y="5112426"/>
            <a:ext cx="2914650" cy="1562100"/>
          </a:xfrm>
          <a:prstGeom prst="rect">
            <a:avLst/>
          </a:prstGeom>
          <a:noFill/>
          <a:ln>
            <a:noFill/>
          </a:ln>
          <a:effectLst>
            <a:outerShdw blurRad="190500" rotWithShape="0" algn="tl">
              <a:srgbClr val="000000">
                <a:alpha val="69803"/>
              </a:srgbClr>
            </a:outerShdw>
          </a:effectLst>
        </p:spPr>
      </p:pic>
      <p:sp>
        <p:nvSpPr>
          <p:cNvPr id="129" name="Google Shape;129;p4"/>
          <p:cNvSpPr txBox="1"/>
          <p:nvPr/>
        </p:nvSpPr>
        <p:spPr>
          <a:xfrm>
            <a:off x="16279919" y="4715730"/>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Marigold</a:t>
            </a:r>
            <a:endParaRPr/>
          </a:p>
        </p:txBody>
      </p:sp>
      <p:sp>
        <p:nvSpPr>
          <p:cNvPr id="130" name="Google Shape;130;p4"/>
          <p:cNvSpPr txBox="1"/>
          <p:nvPr/>
        </p:nvSpPr>
        <p:spPr>
          <a:xfrm>
            <a:off x="2377803" y="4144527"/>
            <a:ext cx="2662045" cy="1631216"/>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lang="en-US" sz="1000"/>
              <a:t>Blue wildflowers have rich symbolism and cultural significance across different cultures. For instance, the bluebell is often associated with humility and gratitude in British folklore, while in Victorian times, giving a blue wildflower could symbolize constancy and everlasting love. In literature and art, these flowers frequently represent tranquility, inspiration, and the beauty of nature.</a:t>
            </a:r>
            <a:endParaRPr sz="1000"/>
          </a:p>
        </p:txBody>
      </p:sp>
      <p:sp>
        <p:nvSpPr>
          <p:cNvPr id="131" name="Google Shape;131;p4"/>
          <p:cNvSpPr txBox="1"/>
          <p:nvPr/>
        </p:nvSpPr>
        <p:spPr>
          <a:xfrm>
            <a:off x="7776535" y="6930534"/>
            <a:ext cx="2389536" cy="1631216"/>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lang="en-US" sz="1000"/>
              <a:t>Chamomile is renowned for its wide-ranging medicinal benefits, which have been utilized for centuries. One of the most popular uses is its calming effect when brewed as tea, helping to alleviate anxiety, promote sleep, and soothe digestive issues. Chamomile contains compounds such as apigenin, which binds to receptors in the brain to decrease anxiety and induce relaxation</a:t>
            </a:r>
            <a:endParaRPr sz="1000"/>
          </a:p>
        </p:txBody>
      </p:sp>
      <p:sp>
        <p:nvSpPr>
          <p:cNvPr id="132" name="Google Shape;132;p4"/>
          <p:cNvSpPr txBox="1"/>
          <p:nvPr/>
        </p:nvSpPr>
        <p:spPr>
          <a:xfrm>
            <a:off x="16155791" y="5218200"/>
            <a:ext cx="2001580" cy="2708434"/>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lang="en-US" sz="1000"/>
              <a:t>Marigolds are renowned for their ability to act as a natural pest repellent in gardens. They produce a substance called thiophene, which is toxic to many soil-dwelling pests such as nematodes and certain insects. Planting marigolds alongside vegetables and other plants can help protect them from these harmful pests, reducing the need for chemical pesticides. This natural defense mechanism not only aids in sustainable gardening practices but also promotes healthier plant growth.</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txBox="1"/>
          <p:nvPr/>
        </p:nvSpPr>
        <p:spPr>
          <a:xfrm>
            <a:off x="1371600" y="2171700"/>
            <a:ext cx="4879410"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Fauna in rural area</a:t>
            </a:r>
            <a:endParaRPr/>
          </a:p>
        </p:txBody>
      </p:sp>
      <p:sp>
        <p:nvSpPr>
          <p:cNvPr id="138" name="Google Shape;138;p5"/>
          <p:cNvSpPr txBox="1"/>
          <p:nvPr/>
        </p:nvSpPr>
        <p:spPr>
          <a:xfrm>
            <a:off x="1444868" y="3006319"/>
            <a:ext cx="4732874" cy="95410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2800">
                <a:solidFill>
                  <a:srgbClr val="16A637"/>
                </a:solidFill>
                <a:latin typeface="Helvetica Neue"/>
                <a:ea typeface="Helvetica Neue"/>
                <a:cs typeface="Helvetica Neue"/>
                <a:sym typeface="Helvetica Neue"/>
              </a:rPr>
              <a:t>Animals, surely you know them….but the birds? ☺</a:t>
            </a:r>
            <a:endParaRPr b="1" sz="2800">
              <a:solidFill>
                <a:srgbClr val="16A637"/>
              </a:solidFill>
              <a:latin typeface="Helvetica Neue"/>
              <a:ea typeface="Helvetica Neue"/>
              <a:cs typeface="Helvetica Neue"/>
              <a:sym typeface="Helvetica Neue"/>
            </a:endParaRPr>
          </a:p>
        </p:txBody>
      </p:sp>
      <p:sp>
        <p:nvSpPr>
          <p:cNvPr id="139" name="Google Shape;139;p5"/>
          <p:cNvSpPr txBox="1"/>
          <p:nvPr/>
        </p:nvSpPr>
        <p:spPr>
          <a:xfrm>
            <a:off x="3124200" y="4728639"/>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Stork</a:t>
            </a:r>
            <a:endParaRPr/>
          </a:p>
        </p:txBody>
      </p:sp>
      <p:sp>
        <p:nvSpPr>
          <p:cNvPr id="140" name="Google Shape;140;p5"/>
          <p:cNvSpPr txBox="1"/>
          <p:nvPr/>
        </p:nvSpPr>
        <p:spPr>
          <a:xfrm>
            <a:off x="2839505" y="7023893"/>
            <a:ext cx="2627301"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Common godwit</a:t>
            </a:r>
            <a:endParaRPr/>
          </a:p>
        </p:txBody>
      </p:sp>
      <p:sp>
        <p:nvSpPr>
          <p:cNvPr id="141" name="Google Shape;141;p5"/>
          <p:cNvSpPr txBox="1"/>
          <p:nvPr/>
        </p:nvSpPr>
        <p:spPr>
          <a:xfrm>
            <a:off x="9025209" y="7101373"/>
            <a:ext cx="1847849"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Gila</a:t>
            </a:r>
            <a:endParaRPr/>
          </a:p>
        </p:txBody>
      </p:sp>
      <p:sp>
        <p:nvSpPr>
          <p:cNvPr id="142" name="Google Shape;142;p5"/>
          <p:cNvSpPr txBox="1"/>
          <p:nvPr/>
        </p:nvSpPr>
        <p:spPr>
          <a:xfrm>
            <a:off x="13172085" y="3936430"/>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Hoopoe</a:t>
            </a:r>
            <a:endParaRPr/>
          </a:p>
        </p:txBody>
      </p:sp>
      <p:sp>
        <p:nvSpPr>
          <p:cNvPr id="143" name="Google Shape;143;p5"/>
          <p:cNvSpPr txBox="1"/>
          <p:nvPr/>
        </p:nvSpPr>
        <p:spPr>
          <a:xfrm>
            <a:off x="14097000" y="7130764"/>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Quack</a:t>
            </a:r>
            <a:endParaRPr/>
          </a:p>
        </p:txBody>
      </p:sp>
      <p:sp>
        <p:nvSpPr>
          <p:cNvPr id="144" name="Google Shape;144;p5"/>
          <p:cNvSpPr txBox="1"/>
          <p:nvPr/>
        </p:nvSpPr>
        <p:spPr>
          <a:xfrm>
            <a:off x="8245396" y="4266974"/>
            <a:ext cx="1766320"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Magpie</a:t>
            </a:r>
            <a:endParaRPr/>
          </a:p>
        </p:txBody>
      </p:sp>
      <p:pic>
        <p:nvPicPr>
          <p:cNvPr descr="3. Ptaki krajobrazu rolniczego – nieznane sylwetki naszych bliskich  „sąsiadów” - Kujawsko-Pomorski Ośrodek Doradztwa Rolniczego" id="145" name="Google Shape;145;p5"/>
          <p:cNvPicPr preferRelativeResize="0"/>
          <p:nvPr/>
        </p:nvPicPr>
        <p:blipFill rotWithShape="1">
          <a:blip r:embed="rId3">
            <a:alphaModFix/>
          </a:blip>
          <a:srcRect b="0" l="0" r="0" t="0"/>
          <a:stretch/>
        </p:blipFill>
        <p:spPr>
          <a:xfrm>
            <a:off x="204890" y="4127553"/>
            <a:ext cx="2619375" cy="1743075"/>
          </a:xfrm>
          <a:prstGeom prst="rect">
            <a:avLst/>
          </a:prstGeom>
          <a:noFill/>
          <a:ln>
            <a:noFill/>
          </a:ln>
          <a:effectLst>
            <a:outerShdw blurRad="190500" rotWithShape="0" algn="tl">
              <a:srgbClr val="000000">
                <a:alpha val="69803"/>
              </a:srgbClr>
            </a:outerShdw>
          </a:effectLst>
        </p:spPr>
      </p:pic>
      <p:pic>
        <p:nvPicPr>
          <p:cNvPr descr="Bioróżnorodność - Bogactwo Wsi" id="146" name="Google Shape;146;p5"/>
          <p:cNvPicPr preferRelativeResize="0"/>
          <p:nvPr/>
        </p:nvPicPr>
        <p:blipFill rotWithShape="1">
          <a:blip r:embed="rId4">
            <a:alphaModFix/>
          </a:blip>
          <a:srcRect b="0" l="0" r="0" t="0"/>
          <a:stretch/>
        </p:blipFill>
        <p:spPr>
          <a:xfrm>
            <a:off x="311997" y="6408280"/>
            <a:ext cx="2466975" cy="1847850"/>
          </a:xfrm>
          <a:prstGeom prst="rect">
            <a:avLst/>
          </a:prstGeom>
          <a:noFill/>
          <a:ln>
            <a:noFill/>
          </a:ln>
          <a:effectLst>
            <a:outerShdw blurRad="190500" rotWithShape="0" algn="tl">
              <a:srgbClr val="000000">
                <a:alpha val="69803"/>
              </a:srgbClr>
            </a:outerShdw>
          </a:effectLst>
        </p:spPr>
      </p:pic>
      <p:pic>
        <p:nvPicPr>
          <p:cNvPr descr="Dokarmianie ptaków na wsi i w mieście Potrzebne czy nie? | Semini" id="147" name="Google Shape;147;p5"/>
          <p:cNvPicPr preferRelativeResize="0"/>
          <p:nvPr/>
        </p:nvPicPr>
        <p:blipFill rotWithShape="1">
          <a:blip r:embed="rId5">
            <a:alphaModFix/>
          </a:blip>
          <a:srcRect b="0" l="0" r="0" t="0"/>
          <a:stretch/>
        </p:blipFill>
        <p:spPr>
          <a:xfrm>
            <a:off x="6226703" y="6502540"/>
            <a:ext cx="2533650" cy="1809750"/>
          </a:xfrm>
          <a:prstGeom prst="rect">
            <a:avLst/>
          </a:prstGeom>
          <a:noFill/>
          <a:ln>
            <a:noFill/>
          </a:ln>
          <a:effectLst>
            <a:outerShdw blurRad="190500" rotWithShape="0" algn="tl">
              <a:srgbClr val="000000">
                <a:alpha val="69803"/>
              </a:srgbClr>
            </a:outerShdw>
          </a:effectLst>
        </p:spPr>
      </p:pic>
      <p:pic>
        <p:nvPicPr>
          <p:cNvPr descr="Najpopularniejsze polskie ptaki — jakie gatunki żyją wśród nas? - Zoocial.pl" id="148" name="Google Shape;148;p5"/>
          <p:cNvPicPr preferRelativeResize="0"/>
          <p:nvPr/>
        </p:nvPicPr>
        <p:blipFill rotWithShape="1">
          <a:blip r:embed="rId6">
            <a:alphaModFix/>
          </a:blip>
          <a:srcRect b="0" l="0" r="0" t="0"/>
          <a:stretch/>
        </p:blipFill>
        <p:spPr>
          <a:xfrm>
            <a:off x="5626293" y="3624502"/>
            <a:ext cx="2590800" cy="1762125"/>
          </a:xfrm>
          <a:prstGeom prst="rect">
            <a:avLst/>
          </a:prstGeom>
          <a:noFill/>
          <a:ln>
            <a:noFill/>
          </a:ln>
          <a:effectLst>
            <a:outerShdw blurRad="190500" rotWithShape="0" algn="tl">
              <a:srgbClr val="000000">
                <a:alpha val="69803"/>
              </a:srgbClr>
            </a:outerShdw>
          </a:effectLst>
        </p:spPr>
      </p:pic>
      <p:pic>
        <p:nvPicPr>
          <p:cNvPr descr="Podlaskie ptaki. Żołna, dudek, bielik, brzegówka. Galeria" id="149" name="Google Shape;149;p5"/>
          <p:cNvPicPr preferRelativeResize="0"/>
          <p:nvPr/>
        </p:nvPicPr>
        <p:blipFill rotWithShape="1">
          <a:blip r:embed="rId7">
            <a:alphaModFix/>
          </a:blip>
          <a:srcRect b="0" l="0" r="0" t="0"/>
          <a:stretch/>
        </p:blipFill>
        <p:spPr>
          <a:xfrm>
            <a:off x="10345781" y="3360139"/>
            <a:ext cx="2619375" cy="1743075"/>
          </a:xfrm>
          <a:prstGeom prst="rect">
            <a:avLst/>
          </a:prstGeom>
          <a:noFill/>
          <a:ln>
            <a:noFill/>
          </a:ln>
          <a:effectLst>
            <a:outerShdw blurRad="190500" rotWithShape="0" algn="tl">
              <a:srgbClr val="000000">
                <a:alpha val="69803"/>
              </a:srgbClr>
            </a:outerShdw>
          </a:effectLst>
        </p:spPr>
      </p:pic>
      <p:pic>
        <p:nvPicPr>
          <p:cNvPr descr="Atlas ptaków polskich - rozpoznaj ptaki - Stowarzyszenie Jestem na pTAK!" id="150" name="Google Shape;150;p5"/>
          <p:cNvPicPr preferRelativeResize="0"/>
          <p:nvPr/>
        </p:nvPicPr>
        <p:blipFill rotWithShape="1">
          <a:blip r:embed="rId8">
            <a:alphaModFix/>
          </a:blip>
          <a:srcRect b="0" l="0" r="0" t="0"/>
          <a:stretch/>
        </p:blipFill>
        <p:spPr>
          <a:xfrm>
            <a:off x="11446056" y="6502915"/>
            <a:ext cx="2505075" cy="1819275"/>
          </a:xfrm>
          <a:prstGeom prst="rect">
            <a:avLst/>
          </a:prstGeom>
          <a:noFill/>
          <a:ln>
            <a:noFill/>
          </a:ln>
          <a:effectLst>
            <a:outerShdw blurRad="190500" rotWithShape="0" algn="tl">
              <a:srgbClr val="000000">
                <a:alpha val="69803"/>
              </a:srgbClr>
            </a:outerShdw>
          </a:effectLst>
        </p:spPr>
      </p:pic>
      <p:pic>
        <p:nvPicPr>
          <p:cNvPr descr="AKCJA SOKÓŁ: najszybsze ptaki na świecie powracają na Dolny Śląsk | Gazeta  Wrocławska" id="151" name="Google Shape;151;p5"/>
          <p:cNvPicPr preferRelativeResize="0"/>
          <p:nvPr/>
        </p:nvPicPr>
        <p:blipFill rotWithShape="1">
          <a:blip r:embed="rId9">
            <a:alphaModFix/>
          </a:blip>
          <a:srcRect b="0" l="0" r="0" t="0"/>
          <a:stretch/>
        </p:blipFill>
        <p:spPr>
          <a:xfrm>
            <a:off x="6823393" y="889702"/>
            <a:ext cx="2466975" cy="1847850"/>
          </a:xfrm>
          <a:prstGeom prst="rect">
            <a:avLst/>
          </a:prstGeom>
          <a:noFill/>
          <a:ln>
            <a:noFill/>
          </a:ln>
          <a:effectLst>
            <a:outerShdw blurRad="190500" rotWithShape="0" algn="tl">
              <a:srgbClr val="000000">
                <a:alpha val="69803"/>
              </a:srgbClr>
            </a:outerShdw>
          </a:effectLst>
        </p:spPr>
      </p:pic>
      <p:sp>
        <p:nvSpPr>
          <p:cNvPr id="152" name="Google Shape;152;p5"/>
          <p:cNvSpPr txBox="1"/>
          <p:nvPr/>
        </p:nvSpPr>
        <p:spPr>
          <a:xfrm>
            <a:off x="9679736" y="1498773"/>
            <a:ext cx="1766320"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Falcon</a:t>
            </a:r>
            <a:endParaRPr/>
          </a:p>
        </p:txBody>
      </p:sp>
      <p:pic>
        <p:nvPicPr>
          <p:cNvPr descr="czyz zwyczajny Spinus spinus 8jwej" id="153" name="Google Shape;153;p5"/>
          <p:cNvPicPr preferRelativeResize="0"/>
          <p:nvPr/>
        </p:nvPicPr>
        <p:blipFill rotWithShape="1">
          <a:blip r:embed="rId10">
            <a:alphaModFix/>
          </a:blip>
          <a:srcRect b="0" l="0" r="0" t="0"/>
          <a:stretch/>
        </p:blipFill>
        <p:spPr>
          <a:xfrm>
            <a:off x="14249400" y="4744968"/>
            <a:ext cx="2425474" cy="1618246"/>
          </a:xfrm>
          <a:prstGeom prst="rect">
            <a:avLst/>
          </a:prstGeom>
          <a:noFill/>
          <a:ln>
            <a:noFill/>
          </a:ln>
        </p:spPr>
      </p:pic>
      <p:sp>
        <p:nvSpPr>
          <p:cNvPr id="154" name="Google Shape;154;p5"/>
          <p:cNvSpPr txBox="1"/>
          <p:nvPr/>
        </p:nvSpPr>
        <p:spPr>
          <a:xfrm>
            <a:off x="16840200" y="5323258"/>
            <a:ext cx="1523258"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Helvetica Neue"/>
                <a:ea typeface="Helvetica Neue"/>
                <a:cs typeface="Helvetica Neue"/>
                <a:sym typeface="Helvetica Neue"/>
              </a:rPr>
              <a:t>Lurk</a:t>
            </a:r>
            <a:endParaRPr/>
          </a:p>
        </p:txBody>
      </p:sp>
      <p:sp>
        <p:nvSpPr>
          <p:cNvPr id="155" name="Google Shape;155;p5"/>
          <p:cNvSpPr txBox="1"/>
          <p:nvPr/>
        </p:nvSpPr>
        <p:spPr>
          <a:xfrm>
            <a:off x="6100150" y="8507778"/>
            <a:ext cx="3028406" cy="24622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000"/>
              <a:t>https://www.youtube.com/watch?v=ltzhV-j86DU</a:t>
            </a:r>
            <a:endParaRPr/>
          </a:p>
        </p:txBody>
      </p:sp>
      <p:sp>
        <p:nvSpPr>
          <p:cNvPr id="156" name="Google Shape;156;p5"/>
          <p:cNvSpPr txBox="1"/>
          <p:nvPr/>
        </p:nvSpPr>
        <p:spPr>
          <a:xfrm>
            <a:off x="6451033" y="2820324"/>
            <a:ext cx="3257006" cy="24622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000"/>
              <a:t>https://www.youtube.com/watch?v=4VYObk8e6N4</a:t>
            </a:r>
            <a:endParaRPr/>
          </a:p>
        </p:txBody>
      </p:sp>
      <p:sp>
        <p:nvSpPr>
          <p:cNvPr id="157" name="Google Shape;157;p5"/>
          <p:cNvSpPr txBox="1"/>
          <p:nvPr/>
        </p:nvSpPr>
        <p:spPr>
          <a:xfrm>
            <a:off x="10257998" y="5292580"/>
            <a:ext cx="3104606" cy="24622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000"/>
              <a:t>https://www.youtube.com/watch?v=mERIvytIcpQ</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6"/>
          <p:cNvSpPr txBox="1"/>
          <p:nvPr/>
        </p:nvSpPr>
        <p:spPr>
          <a:xfrm>
            <a:off x="1371600" y="2171700"/>
            <a:ext cx="4879410"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Agricultural activities</a:t>
            </a:r>
            <a:endParaRPr/>
          </a:p>
        </p:txBody>
      </p:sp>
      <p:sp>
        <p:nvSpPr>
          <p:cNvPr id="163" name="Google Shape;163;p6"/>
          <p:cNvSpPr txBox="1"/>
          <p:nvPr/>
        </p:nvSpPr>
        <p:spPr>
          <a:xfrm>
            <a:off x="1066800" y="3006319"/>
            <a:ext cx="5110942" cy="52322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2800">
                <a:solidFill>
                  <a:srgbClr val="16A637"/>
                </a:solidFill>
                <a:latin typeface="Helvetica Neue"/>
                <a:ea typeface="Helvetica Neue"/>
                <a:cs typeface="Helvetica Neue"/>
                <a:sym typeface="Helvetica Neue"/>
              </a:rPr>
              <a:t>What can you do on a farm? ☺</a:t>
            </a:r>
            <a:endParaRPr b="1" sz="2800">
              <a:solidFill>
                <a:srgbClr val="16A637"/>
              </a:solidFill>
              <a:latin typeface="Helvetica Neue"/>
              <a:ea typeface="Helvetica Neue"/>
              <a:cs typeface="Helvetica Neue"/>
              <a:sym typeface="Helvetica Neue"/>
            </a:endParaRPr>
          </a:p>
        </p:txBody>
      </p:sp>
      <p:sp>
        <p:nvSpPr>
          <p:cNvPr id="164" name="Google Shape;164;p6"/>
          <p:cNvSpPr txBox="1"/>
          <p:nvPr/>
        </p:nvSpPr>
        <p:spPr>
          <a:xfrm>
            <a:off x="3124521" y="4089771"/>
            <a:ext cx="6629400" cy="1569660"/>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b="1" lang="en-US" sz="2400">
                <a:latin typeface="Helvetica Neue"/>
                <a:ea typeface="Helvetica Neue"/>
                <a:cs typeface="Helvetica Neue"/>
                <a:sym typeface="Helvetica Neue"/>
              </a:rPr>
              <a:t>Mowing the field </a:t>
            </a:r>
            <a:r>
              <a:rPr lang="en-US" sz="2400">
                <a:latin typeface="Helvetica Neue"/>
                <a:ea typeface="Helvetica Neue"/>
                <a:cs typeface="Helvetica Neue"/>
                <a:sym typeface="Helvetica Neue"/>
              </a:rPr>
              <a:t>is best on cloudy but rainless days. Mowing in full sun is not conducive to proper hydration. Grass should also not be cut when it rains.</a:t>
            </a:r>
            <a:endParaRPr/>
          </a:p>
        </p:txBody>
      </p:sp>
      <p:sp>
        <p:nvSpPr>
          <p:cNvPr id="165" name="Google Shape;165;p6"/>
          <p:cNvSpPr txBox="1"/>
          <p:nvPr/>
        </p:nvSpPr>
        <p:spPr>
          <a:xfrm>
            <a:off x="3124521" y="6220038"/>
            <a:ext cx="6437302" cy="2308324"/>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b="1" lang="en-US" sz="2400">
                <a:latin typeface="Helvetica Neue"/>
                <a:ea typeface="Helvetica Neue"/>
                <a:cs typeface="Helvetica Neue"/>
                <a:sym typeface="Helvetica Neue"/>
              </a:rPr>
              <a:t>Milking cows </a:t>
            </a:r>
            <a:r>
              <a:rPr lang="en-US" sz="2400">
                <a:latin typeface="Helvetica Neue"/>
                <a:ea typeface="Helvetica Neue"/>
                <a:cs typeface="Helvetica Neue"/>
                <a:sym typeface="Helvetica Neue"/>
              </a:rPr>
              <a:t>involves closing the upper part of the teat canal with the thumb and forefinger, clamping the fingers encompassing the teat at its base, then pressing the remaining fingers against the teat one by one, squeezing the milk outwards.</a:t>
            </a:r>
            <a:endParaRPr sz="2400">
              <a:latin typeface="Helvetica Neue"/>
              <a:ea typeface="Helvetica Neue"/>
              <a:cs typeface="Helvetica Neue"/>
              <a:sym typeface="Helvetica Neue"/>
            </a:endParaRPr>
          </a:p>
        </p:txBody>
      </p:sp>
      <p:sp>
        <p:nvSpPr>
          <p:cNvPr id="166" name="Google Shape;166;p6"/>
          <p:cNvSpPr txBox="1"/>
          <p:nvPr/>
        </p:nvSpPr>
        <p:spPr>
          <a:xfrm>
            <a:off x="13965920" y="3242900"/>
            <a:ext cx="4114800" cy="2677656"/>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b="1" lang="en-US" sz="2400">
                <a:latin typeface="Helvetica Neue"/>
                <a:ea typeface="Helvetica Neue"/>
                <a:cs typeface="Helvetica Neue"/>
                <a:sym typeface="Helvetica Neue"/>
              </a:rPr>
              <a:t>Ploughing the field </a:t>
            </a:r>
            <a:r>
              <a:rPr lang="en-US" sz="2400">
                <a:latin typeface="Helvetica Neue"/>
                <a:ea typeface="Helvetica Neue"/>
                <a:cs typeface="Helvetica Neue"/>
                <a:sym typeface="Helvetica Neue"/>
              </a:rPr>
              <a:t>is to turn over the upper layer of the soil, bringing fresh nutrients to the surface, while burying weeds and the remains of previous crops and allowing them to break down.</a:t>
            </a:r>
            <a:endParaRPr sz="2400">
              <a:latin typeface="Helvetica Neue"/>
              <a:ea typeface="Helvetica Neue"/>
              <a:cs typeface="Helvetica Neue"/>
              <a:sym typeface="Helvetica Neue"/>
            </a:endParaRPr>
          </a:p>
        </p:txBody>
      </p:sp>
      <p:pic>
        <p:nvPicPr>
          <p:cNvPr descr="Nie spóźnij się z drugim pokosem traw - Wiadomości Rolnicze Polska" id="167" name="Google Shape;167;p6"/>
          <p:cNvPicPr preferRelativeResize="0"/>
          <p:nvPr/>
        </p:nvPicPr>
        <p:blipFill rotWithShape="1">
          <a:blip r:embed="rId3">
            <a:alphaModFix/>
          </a:blip>
          <a:srcRect b="0" l="0" r="0" t="0"/>
          <a:stretch/>
        </p:blipFill>
        <p:spPr>
          <a:xfrm>
            <a:off x="401360" y="3967286"/>
            <a:ext cx="2619375" cy="1743075"/>
          </a:xfrm>
          <a:prstGeom prst="rect">
            <a:avLst/>
          </a:prstGeom>
          <a:noFill/>
          <a:ln>
            <a:noFill/>
          </a:ln>
        </p:spPr>
      </p:pic>
      <p:pic>
        <p:nvPicPr>
          <p:cNvPr descr="Ręczne dojenie krowy - zdjęcie 4 - Dojenie krów mlecznych - etapy, techniki  i automatyzacja doju - Rynek Rolny" id="168" name="Google Shape;168;p6"/>
          <p:cNvPicPr preferRelativeResize="0"/>
          <p:nvPr/>
        </p:nvPicPr>
        <p:blipFill rotWithShape="1">
          <a:blip r:embed="rId4">
            <a:alphaModFix/>
          </a:blip>
          <a:srcRect b="0" l="0" r="0" t="0"/>
          <a:stretch/>
        </p:blipFill>
        <p:spPr>
          <a:xfrm>
            <a:off x="268951" y="6344428"/>
            <a:ext cx="2628900" cy="1743075"/>
          </a:xfrm>
          <a:prstGeom prst="rect">
            <a:avLst/>
          </a:prstGeom>
          <a:noFill/>
          <a:ln>
            <a:noFill/>
          </a:ln>
        </p:spPr>
      </p:pic>
      <p:pic>
        <p:nvPicPr>
          <p:cNvPr descr="Montaż dojarki na wymieniu - zdjęcie 3 - Dojenie krów mlecznych - etapy,  techniki i automatyzacja doju - Rynek Rolny" id="169" name="Google Shape;169;p6"/>
          <p:cNvPicPr preferRelativeResize="0"/>
          <p:nvPr/>
        </p:nvPicPr>
        <p:blipFill rotWithShape="1">
          <a:blip r:embed="rId5">
            <a:alphaModFix/>
          </a:blip>
          <a:srcRect b="0" l="0" r="0" t="0"/>
          <a:stretch/>
        </p:blipFill>
        <p:spPr>
          <a:xfrm>
            <a:off x="9954664" y="6249803"/>
            <a:ext cx="2219325" cy="2066925"/>
          </a:xfrm>
          <a:prstGeom prst="rect">
            <a:avLst/>
          </a:prstGeom>
          <a:noFill/>
          <a:ln>
            <a:noFill/>
          </a:ln>
        </p:spPr>
      </p:pic>
      <p:pic>
        <p:nvPicPr>
          <p:cNvPr descr="Siewniki - krótka charakterystyka oraz ich rodzaje" id="170" name="Google Shape;170;p6"/>
          <p:cNvPicPr preferRelativeResize="0"/>
          <p:nvPr/>
        </p:nvPicPr>
        <p:blipFill rotWithShape="1">
          <a:blip r:embed="rId6">
            <a:alphaModFix/>
          </a:blip>
          <a:srcRect b="0" l="0" r="0" t="0"/>
          <a:stretch/>
        </p:blipFill>
        <p:spPr>
          <a:xfrm>
            <a:off x="11064326" y="3543699"/>
            <a:ext cx="2609850" cy="1752600"/>
          </a:xfrm>
          <a:prstGeom prst="rect">
            <a:avLst/>
          </a:prstGeom>
          <a:noFill/>
          <a:ln>
            <a:noFill/>
          </a:ln>
        </p:spPr>
      </p:pic>
      <p:sp>
        <p:nvSpPr>
          <p:cNvPr id="171" name="Google Shape;171;p6"/>
          <p:cNvSpPr txBox="1"/>
          <p:nvPr/>
        </p:nvSpPr>
        <p:spPr>
          <a:xfrm>
            <a:off x="12475480" y="6813042"/>
            <a:ext cx="3547840" cy="461665"/>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None/>
            </a:pPr>
            <a:r>
              <a:rPr b="1" lang="en-US" sz="2400">
                <a:latin typeface="Helvetica Neue"/>
                <a:ea typeface="Helvetica Neue"/>
                <a:cs typeface="Helvetica Neue"/>
                <a:sym typeface="Helvetica Neue"/>
              </a:rPr>
              <a:t>Automated milking cows</a:t>
            </a:r>
            <a:endParaRPr sz="2400">
              <a:latin typeface="Helvetica Neue"/>
              <a:ea typeface="Helvetica Neue"/>
              <a:cs typeface="Helvetica Neue"/>
              <a:sym typeface="Helvetica Neue"/>
            </a:endParaRPr>
          </a:p>
        </p:txBody>
      </p:sp>
      <p:sp>
        <p:nvSpPr>
          <p:cNvPr id="172" name="Google Shape;172;p6"/>
          <p:cNvSpPr txBox="1"/>
          <p:nvPr/>
        </p:nvSpPr>
        <p:spPr>
          <a:xfrm>
            <a:off x="3225251" y="5710361"/>
            <a:ext cx="5918749"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1400">
                <a:solidFill>
                  <a:srgbClr val="00B050"/>
                </a:solidFill>
              </a:rPr>
              <a:t>Watch the movie</a:t>
            </a:r>
            <a:r>
              <a:rPr lang="en-US" sz="1400"/>
              <a:t>: https://www.youtube.com/watch?v=D7nKsRXaC_Q</a:t>
            </a:r>
            <a:endParaRPr/>
          </a:p>
        </p:txBody>
      </p:sp>
      <p:sp>
        <p:nvSpPr>
          <p:cNvPr id="173" name="Google Shape;173;p6"/>
          <p:cNvSpPr txBox="1"/>
          <p:nvPr/>
        </p:nvSpPr>
        <p:spPr>
          <a:xfrm>
            <a:off x="3200400" y="8545596"/>
            <a:ext cx="5714679"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1400">
                <a:solidFill>
                  <a:srgbClr val="00B050"/>
                </a:solidFill>
              </a:rPr>
              <a:t>Watch the movie</a:t>
            </a:r>
            <a:r>
              <a:rPr lang="en-US" sz="1400"/>
              <a:t>: https://www.youtube.com/watch?v=R9SEaUHYkr4</a:t>
            </a:r>
            <a:endParaRPr/>
          </a:p>
        </p:txBody>
      </p:sp>
      <p:sp>
        <p:nvSpPr>
          <p:cNvPr id="174" name="Google Shape;174;p6"/>
          <p:cNvSpPr txBox="1"/>
          <p:nvPr/>
        </p:nvSpPr>
        <p:spPr>
          <a:xfrm>
            <a:off x="13792200" y="6018138"/>
            <a:ext cx="4288520" cy="52322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1400">
                <a:solidFill>
                  <a:srgbClr val="00B050"/>
                </a:solidFill>
              </a:rPr>
              <a:t>Watch the movie</a:t>
            </a:r>
            <a:r>
              <a:rPr lang="en-US" sz="1400"/>
              <a:t>: https://www.youtube.com/watch?v=Gr9uRRYRWas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seño personalizado">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2024-01-15T08:45:11Z</dcterms:created>
  <dc:creator>Monia Coppola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2024-01-15T00:00:00Z</vt:filetime>
  </property>
  <property fmtid="{D5CDD505-2E9C-101B-9397-08002B2CF9AE}" pid="3" name="Creator">
    <vt:lpwstr>Canva</vt:lpwstr>
  </property>
  <property fmtid="{D5CDD505-2E9C-101B-9397-08002B2CF9AE}" pid="4" name="LastSaved">
    <vt:filetime>2024-01-15T00:00:00Z</vt:filetime>
  </property>
  <property fmtid="{D5CDD505-2E9C-101B-9397-08002B2CF9AE}" pid="5" name="Producer">
    <vt:lpwstr>Canva</vt:lpwstr>
  </property>
</Properties>
</file>