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10287000" cx="18288000"/>
  <p:notesSz cx="18288000" cy="10287000"/>
  <p:embeddedFontLst>
    <p:embeddedFont>
      <p:font typeface="Helvetica Neue"/>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880">
          <p15:clr>
            <a:srgbClr val="A4A3A4"/>
          </p15:clr>
        </p15:guide>
        <p15:guide id="2" pos="2160">
          <p15:clr>
            <a:srgbClr val="A4A3A4"/>
          </p15:clr>
        </p15:guide>
      </p15:sldGuideLst>
    </p:ext>
    <p:ext uri="GoogleSlidesCustomDataVersion2">
      <go:slidesCustomData xmlns:go="http://customooxmlschemas.google.com/" r:id="rId19" roundtripDataSignature="AMtx7mjMn24+YYJfqFoeg+SyLZ4XFKcSx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880" orient="horz"/>
        <p:guide pos="216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HelveticaNeue-regular.fntdata"/><Relationship Id="rId14" Type="http://schemas.openxmlformats.org/officeDocument/2006/relationships/slide" Target="slides/slide9.xml"/><Relationship Id="rId17" Type="http://schemas.openxmlformats.org/officeDocument/2006/relationships/font" Target="fonts/HelveticaNeue-italic.fntdata"/><Relationship Id="rId16" Type="http://schemas.openxmlformats.org/officeDocument/2006/relationships/font" Target="fonts/HelveticaNeue-bold.fntdata"/><Relationship Id="rId5" Type="http://schemas.openxmlformats.org/officeDocument/2006/relationships/notesMaster" Target="notesMasters/notesMaster1.xml"/><Relationship Id="rId19" Type="http://customschemas.google.com/relationships/presentationmetadata" Target="metadata"/><Relationship Id="rId6" Type="http://schemas.openxmlformats.org/officeDocument/2006/relationships/slide" Target="slides/slide1.xml"/><Relationship Id="rId18" Type="http://schemas.openxmlformats.org/officeDocument/2006/relationships/font" Target="fonts/HelveticaNeue-bold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7924800" cy="515938"/>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sz="1200"/>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4" name="Google Shape;4;n"/>
          <p:cNvSpPr txBox="1"/>
          <p:nvPr>
            <p:ph idx="10" type="dt"/>
          </p:nvPr>
        </p:nvSpPr>
        <p:spPr>
          <a:xfrm>
            <a:off x="10358438" y="0"/>
            <a:ext cx="7924800" cy="515938"/>
          </a:xfrm>
          <a:prstGeom prst="rect">
            <a:avLst/>
          </a:prstGeom>
          <a:noFill/>
          <a:ln>
            <a:noFill/>
          </a:ln>
        </p:spPr>
        <p:txBody>
          <a:bodyPr anchorCtr="0" anchor="t" bIns="45700" lIns="91425" spcFirstLastPara="1" rIns="91425" wrap="square" tIns="45700">
            <a:noAutofit/>
          </a:bodyPr>
          <a:lstStyle>
            <a:lvl1pPr lvl="0" algn="r">
              <a:spcBef>
                <a:spcPts val="0"/>
              </a:spcBef>
              <a:spcAft>
                <a:spcPts val="0"/>
              </a:spcAft>
              <a:buSzPts val="1400"/>
              <a:buNone/>
              <a:defRPr sz="1200"/>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5" name="Google Shape;5;n"/>
          <p:cNvSpPr/>
          <p:nvPr>
            <p:ph idx="3" type="sldImg"/>
          </p:nvPr>
        </p:nvSpPr>
        <p:spPr>
          <a:xfrm>
            <a:off x="6057900" y="1285875"/>
            <a:ext cx="6172200" cy="3471863"/>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1828800" y="4951413"/>
            <a:ext cx="14630400" cy="4049712"/>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9771063"/>
            <a:ext cx="7924800" cy="515937"/>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sz="1200"/>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8" name="Google Shape;8;n"/>
          <p:cNvSpPr txBox="1"/>
          <p:nvPr>
            <p:ph idx="12" type="sldNum"/>
          </p:nvPr>
        </p:nvSpPr>
        <p:spPr>
          <a:xfrm>
            <a:off x="10358438" y="9771063"/>
            <a:ext cx="7924800" cy="51593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sz="1200"/>
              <a:t>‹#›</a:t>
            </a:fld>
            <a:endParaRPr sz="1200"/>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p1:notes"/>
          <p:cNvSpPr txBox="1"/>
          <p:nvPr>
            <p:ph idx="1" type="body"/>
          </p:nvPr>
        </p:nvSpPr>
        <p:spPr>
          <a:xfrm>
            <a:off x="1828800" y="4951413"/>
            <a:ext cx="14630400" cy="404971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8" name="Google Shape;68;p1:notes"/>
          <p:cNvSpPr/>
          <p:nvPr>
            <p:ph idx="2" type="sldImg"/>
          </p:nvPr>
        </p:nvSpPr>
        <p:spPr>
          <a:xfrm>
            <a:off x="6057900" y="1285875"/>
            <a:ext cx="6172200" cy="3471863"/>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p2:notes"/>
          <p:cNvSpPr/>
          <p:nvPr>
            <p:ph idx="2" type="sldImg"/>
          </p:nvPr>
        </p:nvSpPr>
        <p:spPr>
          <a:xfrm>
            <a:off x="6057900" y="1285875"/>
            <a:ext cx="6172200" cy="3471863"/>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75" name="Google Shape;75;p2:notes"/>
          <p:cNvSpPr txBox="1"/>
          <p:nvPr>
            <p:ph idx="1" type="body"/>
          </p:nvPr>
        </p:nvSpPr>
        <p:spPr>
          <a:xfrm>
            <a:off x="1828800" y="4951413"/>
            <a:ext cx="14630400" cy="4049712"/>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6" name="Google Shape;76;p2:notes"/>
          <p:cNvSpPr txBox="1"/>
          <p:nvPr>
            <p:ph idx="12" type="sldNum"/>
          </p:nvPr>
        </p:nvSpPr>
        <p:spPr>
          <a:xfrm>
            <a:off x="10358438" y="9771063"/>
            <a:ext cx="7924800" cy="51593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p3:notes"/>
          <p:cNvSpPr txBox="1"/>
          <p:nvPr>
            <p:ph idx="1" type="body"/>
          </p:nvPr>
        </p:nvSpPr>
        <p:spPr>
          <a:xfrm>
            <a:off x="1828800" y="4951413"/>
            <a:ext cx="14630400" cy="404971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6" name="Google Shape;96;p3:notes"/>
          <p:cNvSpPr/>
          <p:nvPr>
            <p:ph idx="2" type="sldImg"/>
          </p:nvPr>
        </p:nvSpPr>
        <p:spPr>
          <a:xfrm>
            <a:off x="6057900" y="1285875"/>
            <a:ext cx="6172200" cy="3471863"/>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4:notes"/>
          <p:cNvSpPr txBox="1"/>
          <p:nvPr>
            <p:ph idx="1" type="body"/>
          </p:nvPr>
        </p:nvSpPr>
        <p:spPr>
          <a:xfrm>
            <a:off x="1828800" y="4951413"/>
            <a:ext cx="14630400" cy="404971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3" name="Google Shape;103;p4:notes"/>
          <p:cNvSpPr/>
          <p:nvPr>
            <p:ph idx="2" type="sldImg"/>
          </p:nvPr>
        </p:nvSpPr>
        <p:spPr>
          <a:xfrm>
            <a:off x="6057900" y="1285875"/>
            <a:ext cx="6172200" cy="3471863"/>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p5:notes"/>
          <p:cNvSpPr txBox="1"/>
          <p:nvPr>
            <p:ph idx="1" type="body"/>
          </p:nvPr>
        </p:nvSpPr>
        <p:spPr>
          <a:xfrm>
            <a:off x="1828800" y="4951413"/>
            <a:ext cx="14630400" cy="404971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0" name="Google Shape;110;p5:notes"/>
          <p:cNvSpPr/>
          <p:nvPr>
            <p:ph idx="2" type="sldImg"/>
          </p:nvPr>
        </p:nvSpPr>
        <p:spPr>
          <a:xfrm>
            <a:off x="6057900" y="1285875"/>
            <a:ext cx="6172200" cy="3471863"/>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6:notes"/>
          <p:cNvSpPr txBox="1"/>
          <p:nvPr>
            <p:ph idx="1" type="body"/>
          </p:nvPr>
        </p:nvSpPr>
        <p:spPr>
          <a:xfrm>
            <a:off x="1828800" y="4951413"/>
            <a:ext cx="14630400" cy="404971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6" name="Google Shape;116;p6:notes"/>
          <p:cNvSpPr/>
          <p:nvPr>
            <p:ph idx="2" type="sldImg"/>
          </p:nvPr>
        </p:nvSpPr>
        <p:spPr>
          <a:xfrm>
            <a:off x="6057900" y="1285875"/>
            <a:ext cx="6172200" cy="3471863"/>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7:notes"/>
          <p:cNvSpPr txBox="1"/>
          <p:nvPr>
            <p:ph idx="1" type="body"/>
          </p:nvPr>
        </p:nvSpPr>
        <p:spPr>
          <a:xfrm>
            <a:off x="1828800" y="4951413"/>
            <a:ext cx="14630400" cy="404971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2" name="Google Shape;122;p7:notes"/>
          <p:cNvSpPr/>
          <p:nvPr>
            <p:ph idx="2" type="sldImg"/>
          </p:nvPr>
        </p:nvSpPr>
        <p:spPr>
          <a:xfrm>
            <a:off x="6057900" y="1285875"/>
            <a:ext cx="6172200" cy="3471863"/>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p8:notes"/>
          <p:cNvSpPr txBox="1"/>
          <p:nvPr>
            <p:ph idx="1" type="body"/>
          </p:nvPr>
        </p:nvSpPr>
        <p:spPr>
          <a:xfrm>
            <a:off x="1828800" y="4951413"/>
            <a:ext cx="14630400" cy="404971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8" name="Google Shape;128;p8:notes"/>
          <p:cNvSpPr/>
          <p:nvPr>
            <p:ph idx="2" type="sldImg"/>
          </p:nvPr>
        </p:nvSpPr>
        <p:spPr>
          <a:xfrm>
            <a:off x="6057900" y="1285875"/>
            <a:ext cx="6172200" cy="3471863"/>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9:notes"/>
          <p:cNvSpPr txBox="1"/>
          <p:nvPr>
            <p:ph idx="1" type="body"/>
          </p:nvPr>
        </p:nvSpPr>
        <p:spPr>
          <a:xfrm>
            <a:off x="1828800" y="4951413"/>
            <a:ext cx="14630400" cy="404971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4" name="Google Shape;134;p9:notes"/>
          <p:cNvSpPr/>
          <p:nvPr>
            <p:ph idx="2" type="sldImg"/>
          </p:nvPr>
        </p:nvSpPr>
        <p:spPr>
          <a:xfrm>
            <a:off x="6057900" y="1285875"/>
            <a:ext cx="6172200" cy="3471863"/>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de título">
  <p:cSld name="Diapositiva de título">
    <p:spTree>
      <p:nvGrpSpPr>
        <p:cNvPr id="30" name="Shape 30"/>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texto vertical" type="vertTx">
  <p:cSld name="VERTICAL_TEXT">
    <p:spTree>
      <p:nvGrpSpPr>
        <p:cNvPr id="60" name="Shape 60"/>
        <p:cNvGrpSpPr/>
        <p:nvPr/>
      </p:nvGrpSpPr>
      <p:grpSpPr>
        <a:xfrm>
          <a:off x="0" y="0"/>
          <a:ext cx="0" cy="0"/>
          <a:chOff x="0" y="0"/>
          <a:chExt cx="0" cy="0"/>
        </a:xfrm>
      </p:grpSpPr>
      <p:sp>
        <p:nvSpPr>
          <p:cNvPr id="61" name="Google Shape;61;p20"/>
          <p:cNvSpPr txBox="1"/>
          <p:nvPr>
            <p:ph type="title"/>
          </p:nvPr>
        </p:nvSpPr>
        <p:spPr>
          <a:xfrm>
            <a:off x="1257300" y="547688"/>
            <a:ext cx="15773400" cy="1989137"/>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62" name="Google Shape;62;p20"/>
          <p:cNvSpPr txBox="1"/>
          <p:nvPr>
            <p:ph idx="1" type="body"/>
          </p:nvPr>
        </p:nvSpPr>
        <p:spPr>
          <a:xfrm rot="5400000">
            <a:off x="5880100" y="-1884362"/>
            <a:ext cx="6527800" cy="15773400"/>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vertical y texto" type="vertTitleAndTx">
  <p:cSld name="VERTICAL_TITLE_AND_VERTICAL_TEXT">
    <p:spTree>
      <p:nvGrpSpPr>
        <p:cNvPr id="63" name="Shape 63"/>
        <p:cNvGrpSpPr/>
        <p:nvPr/>
      </p:nvGrpSpPr>
      <p:grpSpPr>
        <a:xfrm>
          <a:off x="0" y="0"/>
          <a:ext cx="0" cy="0"/>
          <a:chOff x="0" y="0"/>
          <a:chExt cx="0" cy="0"/>
        </a:xfrm>
      </p:grpSpPr>
      <p:sp>
        <p:nvSpPr>
          <p:cNvPr id="64" name="Google Shape;64;p21"/>
          <p:cNvSpPr txBox="1"/>
          <p:nvPr>
            <p:ph type="title"/>
          </p:nvPr>
        </p:nvSpPr>
        <p:spPr>
          <a:xfrm rot="5400000">
            <a:off x="10699750" y="2935288"/>
            <a:ext cx="8718550" cy="3943350"/>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65" name="Google Shape;65;p21"/>
          <p:cNvSpPr txBox="1"/>
          <p:nvPr>
            <p:ph idx="1" type="body"/>
          </p:nvPr>
        </p:nvSpPr>
        <p:spPr>
          <a:xfrm rot="5400000">
            <a:off x="2736850" y="-931862"/>
            <a:ext cx="8718550" cy="11677650"/>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objetos" type="obj">
  <p:cSld name="OBJECT">
    <p:spTree>
      <p:nvGrpSpPr>
        <p:cNvPr id="31" name="Shape 31"/>
        <p:cNvGrpSpPr/>
        <p:nvPr/>
      </p:nvGrpSpPr>
      <p:grpSpPr>
        <a:xfrm>
          <a:off x="0" y="0"/>
          <a:ext cx="0" cy="0"/>
          <a:chOff x="0" y="0"/>
          <a:chExt cx="0" cy="0"/>
        </a:xfrm>
      </p:grpSpPr>
      <p:sp>
        <p:nvSpPr>
          <p:cNvPr id="32" name="Google Shape;32;p12"/>
          <p:cNvSpPr txBox="1"/>
          <p:nvPr>
            <p:ph type="title"/>
          </p:nvPr>
        </p:nvSpPr>
        <p:spPr>
          <a:xfrm>
            <a:off x="1257300" y="547688"/>
            <a:ext cx="15773400" cy="1989137"/>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3" name="Google Shape;33;p12"/>
          <p:cNvSpPr txBox="1"/>
          <p:nvPr>
            <p:ph idx="1" type="body"/>
          </p:nvPr>
        </p:nvSpPr>
        <p:spPr>
          <a:xfrm>
            <a:off x="1257300" y="2738438"/>
            <a:ext cx="15773400" cy="6527800"/>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34" name="Google Shape;34;p12"/>
          <p:cNvSpPr txBox="1"/>
          <p:nvPr>
            <p:ph idx="11" type="ftr"/>
          </p:nvPr>
        </p:nvSpPr>
        <p:spPr>
          <a:xfrm>
            <a:off x="9777482" y="9226488"/>
            <a:ext cx="5522594" cy="718787"/>
          </a:xfrm>
          <a:prstGeom prst="rect">
            <a:avLst/>
          </a:prstGeom>
          <a:noFill/>
          <a:ln>
            <a:noFill/>
          </a:ln>
        </p:spPr>
        <p:txBody>
          <a:bodyPr anchorCtr="0" anchor="t" bIns="0" lIns="0" spcFirstLastPara="1" rIns="0" wrap="square" tIns="6975">
            <a:spAutoFit/>
          </a:bodyPr>
          <a:lstStyle>
            <a:lvl1pPr lvl="0">
              <a:spcBef>
                <a:spcPts val="0"/>
              </a:spcBef>
              <a:spcAft>
                <a:spcPts val="0"/>
              </a:spcAft>
              <a:buSzPts val="1400"/>
              <a:buNone/>
              <a:defRPr sz="1000">
                <a:latin typeface="Lucida Sans"/>
                <a:ea typeface="Lucida Sans"/>
                <a:cs typeface="Lucida Sans"/>
                <a:sym typeface="Lucida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5" name="Google Shape;35;p12"/>
          <p:cNvSpPr txBox="1"/>
          <p:nvPr>
            <p:ph idx="10" type="dt"/>
          </p:nvPr>
        </p:nvSpPr>
        <p:spPr>
          <a:xfrm>
            <a:off x="3485270" y="9271574"/>
            <a:ext cx="4275455" cy="780983"/>
          </a:xfrm>
          <a:prstGeom prst="rect">
            <a:avLst/>
          </a:prstGeom>
          <a:noFill/>
          <a:ln>
            <a:noFill/>
          </a:ln>
        </p:spPr>
        <p:txBody>
          <a:bodyPr anchorCtr="0" anchor="t" bIns="0" lIns="0" spcFirstLastPara="1" rIns="0" wrap="square" tIns="7600">
            <a:spAutoFit/>
          </a:bodyPr>
          <a:lstStyle>
            <a:lvl1pPr lvl="0">
              <a:spcBef>
                <a:spcPts val="0"/>
              </a:spcBef>
              <a:spcAft>
                <a:spcPts val="0"/>
              </a:spcAft>
              <a:buSzPts val="1400"/>
              <a:buNone/>
              <a:defRPr sz="1000">
                <a:latin typeface="Lucida Sans"/>
                <a:ea typeface="Lucida Sans"/>
                <a:cs typeface="Lucida Sans"/>
                <a:sym typeface="Lucida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cabezado de sección" type="secHead">
  <p:cSld name="SECTION_HEADER">
    <p:spTree>
      <p:nvGrpSpPr>
        <p:cNvPr id="36" name="Shape 36"/>
        <p:cNvGrpSpPr/>
        <p:nvPr/>
      </p:nvGrpSpPr>
      <p:grpSpPr>
        <a:xfrm>
          <a:off x="0" y="0"/>
          <a:ext cx="0" cy="0"/>
          <a:chOff x="0" y="0"/>
          <a:chExt cx="0" cy="0"/>
        </a:xfrm>
      </p:grpSpPr>
      <p:sp>
        <p:nvSpPr>
          <p:cNvPr id="37" name="Google Shape;37;p13"/>
          <p:cNvSpPr txBox="1"/>
          <p:nvPr>
            <p:ph type="title"/>
          </p:nvPr>
        </p:nvSpPr>
        <p:spPr>
          <a:xfrm>
            <a:off x="1247775" y="2565400"/>
            <a:ext cx="15773400" cy="4278313"/>
          </a:xfrm>
          <a:prstGeom prst="rect">
            <a:avLst/>
          </a:prstGeom>
          <a:noFill/>
          <a:ln>
            <a:noFill/>
          </a:ln>
        </p:spPr>
        <p:txBody>
          <a:bodyPr anchorCtr="0" anchor="b" bIns="45700" lIns="91425" spcFirstLastPara="1" rIns="91425" wrap="square" tIns="45700">
            <a:noAutofit/>
          </a:bodyPr>
          <a:lstStyle>
            <a:lvl1pPr lvl="0" marR="0" rtl="0" algn="l">
              <a:lnSpc>
                <a:spcPct val="90000"/>
              </a:lnSpc>
              <a:spcBef>
                <a:spcPts val="0"/>
              </a:spcBef>
              <a:spcAft>
                <a:spcPts val="0"/>
              </a:spcAft>
              <a:buClr>
                <a:schemeClr val="dk1"/>
              </a:buClr>
              <a:buSzPts val="6000"/>
              <a:buFont typeface="Calibri"/>
              <a:buNone/>
              <a:defRPr b="0" i="0" sz="60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8" name="Google Shape;38;p13"/>
          <p:cNvSpPr txBox="1"/>
          <p:nvPr>
            <p:ph idx="1" type="body"/>
          </p:nvPr>
        </p:nvSpPr>
        <p:spPr>
          <a:xfrm>
            <a:off x="1247775" y="6884988"/>
            <a:ext cx="15773400" cy="2249487"/>
          </a:xfrm>
          <a:prstGeom prst="rect">
            <a:avLst/>
          </a:prstGeom>
          <a:noFill/>
          <a:ln>
            <a:noFill/>
          </a:ln>
        </p:spPr>
        <p:txBody>
          <a:bodyPr anchorCtr="0" anchor="t" bIns="45700" lIns="91425" spcFirstLastPara="1" rIns="91425" wrap="square" tIns="45700">
            <a:noAutofit/>
          </a:bodyPr>
          <a:lstStyle>
            <a:lvl1pPr indent="-228600" lvl="0" marL="457200" marR="0" rtl="0" algn="l">
              <a:lnSpc>
                <a:spcPct val="90000"/>
              </a:lnSpc>
              <a:spcBef>
                <a:spcPts val="1000"/>
              </a:spcBef>
              <a:spcAft>
                <a:spcPts val="0"/>
              </a:spcAft>
              <a:buClr>
                <a:srgbClr val="888888"/>
              </a:buClr>
              <a:buSzPts val="2400"/>
              <a:buFont typeface="Arial"/>
              <a:buNone/>
              <a:defRPr b="0" i="0" sz="2400" u="none" cap="none" strike="noStrike">
                <a:solidFill>
                  <a:srgbClr val="888888"/>
                </a:solidFill>
                <a:latin typeface="Calibri"/>
                <a:ea typeface="Calibri"/>
                <a:cs typeface="Calibri"/>
                <a:sym typeface="Calibri"/>
              </a:defRPr>
            </a:lvl1pPr>
            <a:lvl2pPr indent="-228600" lvl="1" marL="914400" marR="0" rtl="0" algn="l">
              <a:lnSpc>
                <a:spcPct val="90000"/>
              </a:lnSpc>
              <a:spcBef>
                <a:spcPts val="5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2pPr>
            <a:lvl3pPr indent="-228600" lvl="2" marL="1371600" marR="0" rtl="0" algn="l">
              <a:lnSpc>
                <a:spcPct val="90000"/>
              </a:lnSpc>
              <a:spcBef>
                <a:spcPts val="500"/>
              </a:spcBef>
              <a:spcAft>
                <a:spcPts val="0"/>
              </a:spcAft>
              <a:buClr>
                <a:srgbClr val="888888"/>
              </a:buClr>
              <a:buSzPts val="1800"/>
              <a:buFont typeface="Arial"/>
              <a:buNone/>
              <a:defRPr b="0" i="0" sz="1800" u="none" cap="none" strike="noStrike">
                <a:solidFill>
                  <a:srgbClr val="888888"/>
                </a:solidFill>
                <a:latin typeface="Calibri"/>
                <a:ea typeface="Calibri"/>
                <a:cs typeface="Calibri"/>
                <a:sym typeface="Calibri"/>
              </a:defRPr>
            </a:lvl3pPr>
            <a:lvl4pPr indent="-228600" lvl="3" marL="1828800" marR="0" rtl="0" algn="l">
              <a:lnSpc>
                <a:spcPct val="90000"/>
              </a:lnSpc>
              <a:spcBef>
                <a:spcPts val="500"/>
              </a:spcBef>
              <a:spcAft>
                <a:spcPts val="0"/>
              </a:spcAft>
              <a:buClr>
                <a:srgbClr val="888888"/>
              </a:buClr>
              <a:buSzPts val="1600"/>
              <a:buFont typeface="Arial"/>
              <a:buNone/>
              <a:defRPr b="0" i="0" sz="1600" u="none" cap="none" strike="noStrike">
                <a:solidFill>
                  <a:srgbClr val="888888"/>
                </a:solidFill>
                <a:latin typeface="Calibri"/>
                <a:ea typeface="Calibri"/>
                <a:cs typeface="Calibri"/>
                <a:sym typeface="Calibri"/>
              </a:defRPr>
            </a:lvl4pPr>
            <a:lvl5pPr indent="-228600" lvl="4" marL="2286000" marR="0" rtl="0" algn="l">
              <a:lnSpc>
                <a:spcPct val="90000"/>
              </a:lnSpc>
              <a:spcBef>
                <a:spcPts val="500"/>
              </a:spcBef>
              <a:spcAft>
                <a:spcPts val="0"/>
              </a:spcAft>
              <a:buClr>
                <a:srgbClr val="888888"/>
              </a:buClr>
              <a:buSzPts val="1600"/>
              <a:buFont typeface="Arial"/>
              <a:buNone/>
              <a:defRPr b="0" i="0" sz="1600" u="none" cap="none" strike="noStrike">
                <a:solidFill>
                  <a:srgbClr val="888888"/>
                </a:solidFill>
                <a:latin typeface="Calibri"/>
                <a:ea typeface="Calibri"/>
                <a:cs typeface="Calibri"/>
                <a:sym typeface="Calibri"/>
              </a:defRPr>
            </a:lvl5pPr>
            <a:lvl6pPr indent="-228600" lvl="5" marL="2743200" marR="0" rtl="0" algn="l">
              <a:lnSpc>
                <a:spcPct val="90000"/>
              </a:lnSpc>
              <a:spcBef>
                <a:spcPts val="500"/>
              </a:spcBef>
              <a:spcAft>
                <a:spcPts val="0"/>
              </a:spcAft>
              <a:buClr>
                <a:srgbClr val="888888"/>
              </a:buClr>
              <a:buSzPts val="1600"/>
              <a:buFont typeface="Arial"/>
              <a:buNone/>
              <a:defRPr b="0" i="0" sz="1600" u="none" cap="none" strike="noStrike">
                <a:solidFill>
                  <a:srgbClr val="888888"/>
                </a:solidFill>
                <a:latin typeface="Calibri"/>
                <a:ea typeface="Calibri"/>
                <a:cs typeface="Calibri"/>
                <a:sym typeface="Calibri"/>
              </a:defRPr>
            </a:lvl6pPr>
            <a:lvl7pPr indent="-228600" lvl="6" marL="3200400" marR="0" rtl="0" algn="l">
              <a:lnSpc>
                <a:spcPct val="90000"/>
              </a:lnSpc>
              <a:spcBef>
                <a:spcPts val="500"/>
              </a:spcBef>
              <a:spcAft>
                <a:spcPts val="0"/>
              </a:spcAft>
              <a:buClr>
                <a:srgbClr val="888888"/>
              </a:buClr>
              <a:buSzPts val="1600"/>
              <a:buFont typeface="Arial"/>
              <a:buNone/>
              <a:defRPr b="0" i="0" sz="1600" u="none" cap="none" strike="noStrike">
                <a:solidFill>
                  <a:srgbClr val="888888"/>
                </a:solidFill>
                <a:latin typeface="Calibri"/>
                <a:ea typeface="Calibri"/>
                <a:cs typeface="Calibri"/>
                <a:sym typeface="Calibri"/>
              </a:defRPr>
            </a:lvl7pPr>
            <a:lvl8pPr indent="-228600" lvl="7" marL="3657600" marR="0" rtl="0" algn="l">
              <a:lnSpc>
                <a:spcPct val="90000"/>
              </a:lnSpc>
              <a:spcBef>
                <a:spcPts val="500"/>
              </a:spcBef>
              <a:spcAft>
                <a:spcPts val="0"/>
              </a:spcAft>
              <a:buClr>
                <a:srgbClr val="888888"/>
              </a:buClr>
              <a:buSzPts val="1600"/>
              <a:buFont typeface="Arial"/>
              <a:buNone/>
              <a:defRPr b="0" i="0" sz="1600" u="none" cap="none" strike="noStrike">
                <a:solidFill>
                  <a:srgbClr val="888888"/>
                </a:solidFill>
                <a:latin typeface="Calibri"/>
                <a:ea typeface="Calibri"/>
                <a:cs typeface="Calibri"/>
                <a:sym typeface="Calibri"/>
              </a:defRPr>
            </a:lvl8pPr>
            <a:lvl9pPr indent="-228600" lvl="8" marL="4114800" marR="0" rtl="0" algn="l">
              <a:lnSpc>
                <a:spcPct val="90000"/>
              </a:lnSpc>
              <a:spcBef>
                <a:spcPts val="500"/>
              </a:spcBef>
              <a:spcAft>
                <a:spcPts val="0"/>
              </a:spcAft>
              <a:buClr>
                <a:srgbClr val="888888"/>
              </a:buClr>
              <a:buSzPts val="1600"/>
              <a:buFont typeface="Arial"/>
              <a:buNone/>
              <a:defRPr b="0" i="0" sz="1600" u="none" cap="none" strike="noStrike">
                <a:solidFill>
                  <a:srgbClr val="888888"/>
                </a:solidFill>
                <a:latin typeface="Calibri"/>
                <a:ea typeface="Calibri"/>
                <a:cs typeface="Calibri"/>
                <a:sym typeface="Calibri"/>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os objetos" type="twoObj">
  <p:cSld name="TWO_OBJECTS">
    <p:spTree>
      <p:nvGrpSpPr>
        <p:cNvPr id="39" name="Shape 39"/>
        <p:cNvGrpSpPr/>
        <p:nvPr/>
      </p:nvGrpSpPr>
      <p:grpSpPr>
        <a:xfrm>
          <a:off x="0" y="0"/>
          <a:ext cx="0" cy="0"/>
          <a:chOff x="0" y="0"/>
          <a:chExt cx="0" cy="0"/>
        </a:xfrm>
      </p:grpSpPr>
      <p:sp>
        <p:nvSpPr>
          <p:cNvPr id="40" name="Google Shape;40;p14"/>
          <p:cNvSpPr txBox="1"/>
          <p:nvPr>
            <p:ph type="title"/>
          </p:nvPr>
        </p:nvSpPr>
        <p:spPr>
          <a:xfrm>
            <a:off x="1257300" y="547688"/>
            <a:ext cx="15773400" cy="1989137"/>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41" name="Google Shape;41;p14"/>
          <p:cNvSpPr txBox="1"/>
          <p:nvPr>
            <p:ph idx="1" type="body"/>
          </p:nvPr>
        </p:nvSpPr>
        <p:spPr>
          <a:xfrm>
            <a:off x="1257300" y="2738438"/>
            <a:ext cx="7810500" cy="6527800"/>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42" name="Google Shape;42;p14"/>
          <p:cNvSpPr txBox="1"/>
          <p:nvPr>
            <p:ph idx="2" type="body"/>
          </p:nvPr>
        </p:nvSpPr>
        <p:spPr>
          <a:xfrm>
            <a:off x="9220200" y="2738438"/>
            <a:ext cx="7810500" cy="6527800"/>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ción" type="twoTxTwoObj">
  <p:cSld name="TWO_OBJECTS_WITH_TEXT">
    <p:spTree>
      <p:nvGrpSpPr>
        <p:cNvPr id="43" name="Shape 43"/>
        <p:cNvGrpSpPr/>
        <p:nvPr/>
      </p:nvGrpSpPr>
      <p:grpSpPr>
        <a:xfrm>
          <a:off x="0" y="0"/>
          <a:ext cx="0" cy="0"/>
          <a:chOff x="0" y="0"/>
          <a:chExt cx="0" cy="0"/>
        </a:xfrm>
      </p:grpSpPr>
      <p:sp>
        <p:nvSpPr>
          <p:cNvPr id="44" name="Google Shape;44;p15"/>
          <p:cNvSpPr txBox="1"/>
          <p:nvPr>
            <p:ph type="title"/>
          </p:nvPr>
        </p:nvSpPr>
        <p:spPr>
          <a:xfrm>
            <a:off x="1260475" y="547688"/>
            <a:ext cx="15773400" cy="1989137"/>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45" name="Google Shape;45;p15"/>
          <p:cNvSpPr txBox="1"/>
          <p:nvPr>
            <p:ph idx="1" type="body"/>
          </p:nvPr>
        </p:nvSpPr>
        <p:spPr>
          <a:xfrm>
            <a:off x="1260475" y="2522538"/>
            <a:ext cx="7735888" cy="1235075"/>
          </a:xfrm>
          <a:prstGeom prst="rect">
            <a:avLst/>
          </a:prstGeom>
          <a:noFill/>
          <a:ln>
            <a:noFill/>
          </a:ln>
        </p:spPr>
        <p:txBody>
          <a:bodyPr anchorCtr="0" anchor="b" bIns="45700" lIns="91425" spcFirstLastPara="1" rIns="91425" wrap="square" tIns="45700">
            <a:noAutofit/>
          </a:bodyPr>
          <a:lstStyle>
            <a:lvl1pPr indent="-228600" lvl="0" marL="457200" marR="0" rtl="0" algn="l">
              <a:lnSpc>
                <a:spcPct val="90000"/>
              </a:lnSpc>
              <a:spcBef>
                <a:spcPts val="1000"/>
              </a:spcBef>
              <a:spcAft>
                <a:spcPts val="0"/>
              </a:spcAft>
              <a:buClr>
                <a:schemeClr val="dk1"/>
              </a:buClr>
              <a:buSzPts val="2400"/>
              <a:buFont typeface="Arial"/>
              <a:buNone/>
              <a:defRPr b="1" i="0" sz="2400" u="none" cap="none" strike="noStrike">
                <a:solidFill>
                  <a:schemeClr val="dk1"/>
                </a:solidFill>
                <a:latin typeface="Calibri"/>
                <a:ea typeface="Calibri"/>
                <a:cs typeface="Calibri"/>
                <a:sym typeface="Calibri"/>
              </a:defRPr>
            </a:lvl1pPr>
            <a:lvl2pPr indent="-228600" lvl="1" marL="914400" marR="0" rtl="0" algn="l">
              <a:lnSpc>
                <a:spcPct val="90000"/>
              </a:lnSpc>
              <a:spcBef>
                <a:spcPts val="500"/>
              </a:spcBef>
              <a:spcAft>
                <a:spcPts val="0"/>
              </a:spcAft>
              <a:buClr>
                <a:schemeClr val="dk1"/>
              </a:buClr>
              <a:buSzPts val="2000"/>
              <a:buFont typeface="Arial"/>
              <a:buNone/>
              <a:defRPr b="1" i="0" sz="2000" u="none" cap="none" strike="noStrike">
                <a:solidFill>
                  <a:schemeClr val="dk1"/>
                </a:solidFill>
                <a:latin typeface="Calibri"/>
                <a:ea typeface="Calibri"/>
                <a:cs typeface="Calibri"/>
                <a:sym typeface="Calibri"/>
              </a:defRPr>
            </a:lvl2pPr>
            <a:lvl3pPr indent="-228600" lvl="2" marL="1371600" marR="0" rtl="0" algn="l">
              <a:lnSpc>
                <a:spcPct val="90000"/>
              </a:lnSpc>
              <a:spcBef>
                <a:spcPts val="500"/>
              </a:spcBef>
              <a:spcAft>
                <a:spcPts val="0"/>
              </a:spcAft>
              <a:buClr>
                <a:schemeClr val="dk1"/>
              </a:buClr>
              <a:buSzPts val="1800"/>
              <a:buFont typeface="Arial"/>
              <a:buNone/>
              <a:defRPr b="1" i="0" sz="1800" u="none" cap="none" strike="noStrike">
                <a:solidFill>
                  <a:schemeClr val="dk1"/>
                </a:solidFill>
                <a:latin typeface="Calibri"/>
                <a:ea typeface="Calibri"/>
                <a:cs typeface="Calibri"/>
                <a:sym typeface="Calibri"/>
              </a:defRPr>
            </a:lvl3pPr>
            <a:lvl4pPr indent="-228600" lvl="3" marL="18288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4pPr>
            <a:lvl5pPr indent="-228600" lvl="4" marL="22860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5pPr>
            <a:lvl6pPr indent="-228600" lvl="5" marL="27432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6pPr>
            <a:lvl7pPr indent="-228600" lvl="6" marL="32004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7pPr>
            <a:lvl8pPr indent="-228600" lvl="7" marL="36576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8pPr>
            <a:lvl9pPr indent="-228600" lvl="8" marL="41148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9pPr>
          </a:lstStyle>
          <a:p/>
        </p:txBody>
      </p:sp>
      <p:sp>
        <p:nvSpPr>
          <p:cNvPr id="46" name="Google Shape;46;p15"/>
          <p:cNvSpPr txBox="1"/>
          <p:nvPr>
            <p:ph idx="2" type="body"/>
          </p:nvPr>
        </p:nvSpPr>
        <p:spPr>
          <a:xfrm>
            <a:off x="1260475" y="3757613"/>
            <a:ext cx="7735888" cy="5527675"/>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47" name="Google Shape;47;p15"/>
          <p:cNvSpPr txBox="1"/>
          <p:nvPr>
            <p:ph idx="3" type="body"/>
          </p:nvPr>
        </p:nvSpPr>
        <p:spPr>
          <a:xfrm>
            <a:off x="9258300" y="2522538"/>
            <a:ext cx="7775575" cy="1235075"/>
          </a:xfrm>
          <a:prstGeom prst="rect">
            <a:avLst/>
          </a:prstGeom>
          <a:noFill/>
          <a:ln>
            <a:noFill/>
          </a:ln>
        </p:spPr>
        <p:txBody>
          <a:bodyPr anchorCtr="0" anchor="b" bIns="45700" lIns="91425" spcFirstLastPara="1" rIns="91425" wrap="square" tIns="45700">
            <a:noAutofit/>
          </a:bodyPr>
          <a:lstStyle>
            <a:lvl1pPr indent="-228600" lvl="0" marL="457200" marR="0" rtl="0" algn="l">
              <a:lnSpc>
                <a:spcPct val="90000"/>
              </a:lnSpc>
              <a:spcBef>
                <a:spcPts val="1000"/>
              </a:spcBef>
              <a:spcAft>
                <a:spcPts val="0"/>
              </a:spcAft>
              <a:buClr>
                <a:schemeClr val="dk1"/>
              </a:buClr>
              <a:buSzPts val="2400"/>
              <a:buFont typeface="Arial"/>
              <a:buNone/>
              <a:defRPr b="1" i="0" sz="2400" u="none" cap="none" strike="noStrike">
                <a:solidFill>
                  <a:schemeClr val="dk1"/>
                </a:solidFill>
                <a:latin typeface="Calibri"/>
                <a:ea typeface="Calibri"/>
                <a:cs typeface="Calibri"/>
                <a:sym typeface="Calibri"/>
              </a:defRPr>
            </a:lvl1pPr>
            <a:lvl2pPr indent="-228600" lvl="1" marL="914400" marR="0" rtl="0" algn="l">
              <a:lnSpc>
                <a:spcPct val="90000"/>
              </a:lnSpc>
              <a:spcBef>
                <a:spcPts val="500"/>
              </a:spcBef>
              <a:spcAft>
                <a:spcPts val="0"/>
              </a:spcAft>
              <a:buClr>
                <a:schemeClr val="dk1"/>
              </a:buClr>
              <a:buSzPts val="2000"/>
              <a:buFont typeface="Arial"/>
              <a:buNone/>
              <a:defRPr b="1" i="0" sz="2000" u="none" cap="none" strike="noStrike">
                <a:solidFill>
                  <a:schemeClr val="dk1"/>
                </a:solidFill>
                <a:latin typeface="Calibri"/>
                <a:ea typeface="Calibri"/>
                <a:cs typeface="Calibri"/>
                <a:sym typeface="Calibri"/>
              </a:defRPr>
            </a:lvl2pPr>
            <a:lvl3pPr indent="-228600" lvl="2" marL="1371600" marR="0" rtl="0" algn="l">
              <a:lnSpc>
                <a:spcPct val="90000"/>
              </a:lnSpc>
              <a:spcBef>
                <a:spcPts val="500"/>
              </a:spcBef>
              <a:spcAft>
                <a:spcPts val="0"/>
              </a:spcAft>
              <a:buClr>
                <a:schemeClr val="dk1"/>
              </a:buClr>
              <a:buSzPts val="1800"/>
              <a:buFont typeface="Arial"/>
              <a:buNone/>
              <a:defRPr b="1" i="0" sz="1800" u="none" cap="none" strike="noStrike">
                <a:solidFill>
                  <a:schemeClr val="dk1"/>
                </a:solidFill>
                <a:latin typeface="Calibri"/>
                <a:ea typeface="Calibri"/>
                <a:cs typeface="Calibri"/>
                <a:sym typeface="Calibri"/>
              </a:defRPr>
            </a:lvl3pPr>
            <a:lvl4pPr indent="-228600" lvl="3" marL="18288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4pPr>
            <a:lvl5pPr indent="-228600" lvl="4" marL="22860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5pPr>
            <a:lvl6pPr indent="-228600" lvl="5" marL="27432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6pPr>
            <a:lvl7pPr indent="-228600" lvl="6" marL="32004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7pPr>
            <a:lvl8pPr indent="-228600" lvl="7" marL="36576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8pPr>
            <a:lvl9pPr indent="-228600" lvl="8" marL="4114800" marR="0" rtl="0" algn="l">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9pPr>
          </a:lstStyle>
          <a:p/>
        </p:txBody>
      </p:sp>
      <p:sp>
        <p:nvSpPr>
          <p:cNvPr id="48" name="Google Shape;48;p15"/>
          <p:cNvSpPr txBox="1"/>
          <p:nvPr>
            <p:ph idx="4" type="body"/>
          </p:nvPr>
        </p:nvSpPr>
        <p:spPr>
          <a:xfrm>
            <a:off x="9258300" y="3757613"/>
            <a:ext cx="7775575" cy="5527675"/>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lo el título" type="titleOnly">
  <p:cSld name="TITLE_ONLY">
    <p:spTree>
      <p:nvGrpSpPr>
        <p:cNvPr id="49" name="Shape 49"/>
        <p:cNvGrpSpPr/>
        <p:nvPr/>
      </p:nvGrpSpPr>
      <p:grpSpPr>
        <a:xfrm>
          <a:off x="0" y="0"/>
          <a:ext cx="0" cy="0"/>
          <a:chOff x="0" y="0"/>
          <a:chExt cx="0" cy="0"/>
        </a:xfrm>
      </p:grpSpPr>
      <p:sp>
        <p:nvSpPr>
          <p:cNvPr id="50" name="Google Shape;50;p16"/>
          <p:cNvSpPr txBox="1"/>
          <p:nvPr>
            <p:ph type="title"/>
          </p:nvPr>
        </p:nvSpPr>
        <p:spPr>
          <a:xfrm>
            <a:off x="1257300" y="547688"/>
            <a:ext cx="15773400" cy="1989137"/>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 blanco" type="blank">
  <p:cSld name="BLANK">
    <p:spTree>
      <p:nvGrpSpPr>
        <p:cNvPr id="51" name="Shape 51"/>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ido con título" type="objTx">
  <p:cSld name="OBJECT_WITH_CAPTION_TEXT">
    <p:spTree>
      <p:nvGrpSpPr>
        <p:cNvPr id="52" name="Shape 52"/>
        <p:cNvGrpSpPr/>
        <p:nvPr/>
      </p:nvGrpSpPr>
      <p:grpSpPr>
        <a:xfrm>
          <a:off x="0" y="0"/>
          <a:ext cx="0" cy="0"/>
          <a:chOff x="0" y="0"/>
          <a:chExt cx="0" cy="0"/>
        </a:xfrm>
      </p:grpSpPr>
      <p:sp>
        <p:nvSpPr>
          <p:cNvPr id="53" name="Google Shape;53;p18"/>
          <p:cNvSpPr txBox="1"/>
          <p:nvPr>
            <p:ph type="title"/>
          </p:nvPr>
        </p:nvSpPr>
        <p:spPr>
          <a:xfrm>
            <a:off x="1260475" y="685800"/>
            <a:ext cx="5897563" cy="2400300"/>
          </a:xfrm>
          <a:prstGeom prst="rect">
            <a:avLst/>
          </a:prstGeom>
          <a:noFill/>
          <a:ln>
            <a:noFill/>
          </a:ln>
        </p:spPr>
        <p:txBody>
          <a:bodyPr anchorCtr="0" anchor="b" bIns="45700" lIns="91425" spcFirstLastPara="1" rIns="91425" wrap="square" tIns="45700">
            <a:noAutofit/>
          </a:bodyPr>
          <a:lstStyle>
            <a:lvl1pPr lvl="0" marR="0" rtl="0" algn="l">
              <a:lnSpc>
                <a:spcPct val="90000"/>
              </a:lnSpc>
              <a:spcBef>
                <a:spcPts val="0"/>
              </a:spcBef>
              <a:spcAft>
                <a:spcPts val="0"/>
              </a:spcAft>
              <a:buClr>
                <a:schemeClr val="dk1"/>
              </a:buClr>
              <a:buSzPts val="3200"/>
              <a:buFont typeface="Calibri"/>
              <a:buNone/>
              <a:defRPr b="0" i="0" sz="32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54" name="Google Shape;54;p18"/>
          <p:cNvSpPr txBox="1"/>
          <p:nvPr>
            <p:ph idx="1" type="body"/>
          </p:nvPr>
        </p:nvSpPr>
        <p:spPr>
          <a:xfrm>
            <a:off x="7775575" y="1481138"/>
            <a:ext cx="9258300" cy="7310437"/>
          </a:xfrm>
          <a:prstGeom prst="rect">
            <a:avLst/>
          </a:prstGeom>
          <a:noFill/>
          <a:ln>
            <a:noFill/>
          </a:ln>
        </p:spPr>
        <p:txBody>
          <a:bodyPr anchorCtr="0" anchor="t" bIns="45700" lIns="91425" spcFirstLastPara="1" rIns="91425" wrap="square" tIns="45700">
            <a:noAutofit/>
          </a:bodyPr>
          <a:lstStyle>
            <a:lvl1pPr indent="-431800" lvl="0" marL="457200" marR="0" rtl="0" algn="l">
              <a:lnSpc>
                <a:spcPct val="90000"/>
              </a:lnSpc>
              <a:spcBef>
                <a:spcPts val="100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lnSpc>
                <a:spcPct val="90000"/>
              </a:lnSpc>
              <a:spcBef>
                <a:spcPts val="5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55" name="Google Shape;55;p18"/>
          <p:cNvSpPr txBox="1"/>
          <p:nvPr>
            <p:ph idx="2" type="body"/>
          </p:nvPr>
        </p:nvSpPr>
        <p:spPr>
          <a:xfrm>
            <a:off x="1260475" y="3086100"/>
            <a:ext cx="5897563" cy="5718175"/>
          </a:xfrm>
          <a:prstGeom prst="rect">
            <a:avLst/>
          </a:prstGeom>
          <a:noFill/>
          <a:ln>
            <a:noFill/>
          </a:ln>
        </p:spPr>
        <p:txBody>
          <a:bodyPr anchorCtr="0" anchor="t" bIns="45700" lIns="91425" spcFirstLastPara="1" rIns="91425" wrap="square" tIns="45700">
            <a:noAutofit/>
          </a:bodyPr>
          <a:lstStyle>
            <a:lvl1pPr indent="-228600" lvl="0" marL="457200" marR="0" rtl="0" algn="l">
              <a:lnSpc>
                <a:spcPct val="90000"/>
              </a:lnSpc>
              <a:spcBef>
                <a:spcPts val="10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1pPr>
            <a:lvl2pPr indent="-228600" lvl="1" marL="914400" marR="0" rtl="0" algn="l">
              <a:lnSpc>
                <a:spcPct val="90000"/>
              </a:lnSpc>
              <a:spcBef>
                <a:spcPts val="500"/>
              </a:spcBef>
              <a:spcAft>
                <a:spcPts val="0"/>
              </a:spcAft>
              <a:buClr>
                <a:schemeClr val="dk1"/>
              </a:buClr>
              <a:buSzPts val="1400"/>
              <a:buFont typeface="Arial"/>
              <a:buNone/>
              <a:defRPr b="0" i="0" sz="1400" u="none" cap="none" strike="noStrike">
                <a:solidFill>
                  <a:schemeClr val="dk1"/>
                </a:solidFill>
                <a:latin typeface="Calibri"/>
                <a:ea typeface="Calibri"/>
                <a:cs typeface="Calibri"/>
                <a:sym typeface="Calibri"/>
              </a:defRPr>
            </a:lvl2pPr>
            <a:lvl3pPr indent="-228600" lvl="2" marL="1371600" marR="0" rtl="0" algn="l">
              <a:lnSpc>
                <a:spcPct val="90000"/>
              </a:lnSpc>
              <a:spcBef>
                <a:spcPts val="50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4pPr>
            <a:lvl5pPr indent="-228600" lvl="4" marL="22860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5pPr>
            <a:lvl6pPr indent="-228600" lvl="5" marL="27432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6pPr>
            <a:lvl7pPr indent="-228600" lvl="6" marL="32004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7pPr>
            <a:lvl8pPr indent="-228600" lvl="7" marL="36576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8pPr>
            <a:lvl9pPr indent="-228600" lvl="8" marL="41148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n con título" type="picTx">
  <p:cSld name="PICTURE_WITH_CAPTION_TEXT">
    <p:spTree>
      <p:nvGrpSpPr>
        <p:cNvPr id="56" name="Shape 56"/>
        <p:cNvGrpSpPr/>
        <p:nvPr/>
      </p:nvGrpSpPr>
      <p:grpSpPr>
        <a:xfrm>
          <a:off x="0" y="0"/>
          <a:ext cx="0" cy="0"/>
          <a:chOff x="0" y="0"/>
          <a:chExt cx="0" cy="0"/>
        </a:xfrm>
      </p:grpSpPr>
      <p:sp>
        <p:nvSpPr>
          <p:cNvPr id="57" name="Google Shape;57;p19"/>
          <p:cNvSpPr txBox="1"/>
          <p:nvPr>
            <p:ph type="title"/>
          </p:nvPr>
        </p:nvSpPr>
        <p:spPr>
          <a:xfrm>
            <a:off x="1260475" y="685800"/>
            <a:ext cx="5897563" cy="2400300"/>
          </a:xfrm>
          <a:prstGeom prst="rect">
            <a:avLst/>
          </a:prstGeom>
          <a:noFill/>
          <a:ln>
            <a:noFill/>
          </a:ln>
        </p:spPr>
        <p:txBody>
          <a:bodyPr anchorCtr="0" anchor="b" bIns="45700" lIns="91425" spcFirstLastPara="1" rIns="91425" wrap="square" tIns="45700">
            <a:noAutofit/>
          </a:bodyPr>
          <a:lstStyle>
            <a:lvl1pPr lvl="0" marR="0" rtl="0" algn="l">
              <a:lnSpc>
                <a:spcPct val="90000"/>
              </a:lnSpc>
              <a:spcBef>
                <a:spcPts val="0"/>
              </a:spcBef>
              <a:spcAft>
                <a:spcPts val="0"/>
              </a:spcAft>
              <a:buClr>
                <a:schemeClr val="dk1"/>
              </a:buClr>
              <a:buSzPts val="3200"/>
              <a:buFont typeface="Calibri"/>
              <a:buNone/>
              <a:defRPr b="0" i="0" sz="32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58" name="Google Shape;58;p19"/>
          <p:cNvSpPr/>
          <p:nvPr>
            <p:ph idx="2" type="pic"/>
          </p:nvPr>
        </p:nvSpPr>
        <p:spPr>
          <a:xfrm>
            <a:off x="7775575" y="1481138"/>
            <a:ext cx="9258300" cy="7310437"/>
          </a:xfrm>
          <a:prstGeom prst="rect">
            <a:avLst/>
          </a:prstGeom>
          <a:noFill/>
          <a:ln>
            <a:noFill/>
          </a:ln>
        </p:spPr>
      </p:sp>
      <p:sp>
        <p:nvSpPr>
          <p:cNvPr id="59" name="Google Shape;59;p19"/>
          <p:cNvSpPr txBox="1"/>
          <p:nvPr>
            <p:ph idx="1" type="body"/>
          </p:nvPr>
        </p:nvSpPr>
        <p:spPr>
          <a:xfrm>
            <a:off x="1260475" y="3086100"/>
            <a:ext cx="5897563" cy="5718175"/>
          </a:xfrm>
          <a:prstGeom prst="rect">
            <a:avLst/>
          </a:prstGeom>
          <a:noFill/>
          <a:ln>
            <a:noFill/>
          </a:ln>
        </p:spPr>
        <p:txBody>
          <a:bodyPr anchorCtr="0" anchor="t" bIns="45700" lIns="91425" spcFirstLastPara="1" rIns="91425" wrap="square" tIns="45700">
            <a:noAutofit/>
          </a:bodyPr>
          <a:lstStyle>
            <a:lvl1pPr indent="-228600" lvl="0" marL="457200" marR="0" rtl="0" algn="l">
              <a:lnSpc>
                <a:spcPct val="90000"/>
              </a:lnSpc>
              <a:spcBef>
                <a:spcPts val="10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1pPr>
            <a:lvl2pPr indent="-228600" lvl="1" marL="914400" marR="0" rtl="0" algn="l">
              <a:lnSpc>
                <a:spcPct val="90000"/>
              </a:lnSpc>
              <a:spcBef>
                <a:spcPts val="500"/>
              </a:spcBef>
              <a:spcAft>
                <a:spcPts val="0"/>
              </a:spcAft>
              <a:buClr>
                <a:schemeClr val="dk1"/>
              </a:buClr>
              <a:buSzPts val="1400"/>
              <a:buFont typeface="Arial"/>
              <a:buNone/>
              <a:defRPr b="0" i="0" sz="1400" u="none" cap="none" strike="noStrike">
                <a:solidFill>
                  <a:schemeClr val="dk1"/>
                </a:solidFill>
                <a:latin typeface="Calibri"/>
                <a:ea typeface="Calibri"/>
                <a:cs typeface="Calibri"/>
                <a:sym typeface="Calibri"/>
              </a:defRPr>
            </a:lvl2pPr>
            <a:lvl3pPr indent="-228600" lvl="2" marL="1371600" marR="0" rtl="0" algn="l">
              <a:lnSpc>
                <a:spcPct val="90000"/>
              </a:lnSpc>
              <a:spcBef>
                <a:spcPts val="50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4pPr>
            <a:lvl5pPr indent="-228600" lvl="4" marL="22860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5pPr>
            <a:lvl6pPr indent="-228600" lvl="5" marL="27432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6pPr>
            <a:lvl7pPr indent="-228600" lvl="6" marL="32004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7pPr>
            <a:lvl8pPr indent="-228600" lvl="7" marL="36576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8pPr>
            <a:lvl9pPr indent="-228600" lvl="8" marL="41148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8.xml"/><Relationship Id="rId10" Type="http://schemas.openxmlformats.org/officeDocument/2006/relationships/slideLayout" Target="../slideLayouts/slideLayout7.xml"/><Relationship Id="rId13" Type="http://schemas.openxmlformats.org/officeDocument/2006/relationships/slideLayout" Target="../slideLayouts/slideLayout10.xml"/><Relationship Id="rId12" Type="http://schemas.openxmlformats.org/officeDocument/2006/relationships/slideLayout" Target="../slideLayouts/slideLayout9.xml"/><Relationship Id="rId1" Type="http://schemas.openxmlformats.org/officeDocument/2006/relationships/image" Target="../media/image1.jpg"/><Relationship Id="rId2" Type="http://schemas.openxmlformats.org/officeDocument/2006/relationships/image" Target="../media/image2.jpg"/><Relationship Id="rId3" Type="http://schemas.openxmlformats.org/officeDocument/2006/relationships/image" Target="../media/image9.jpg"/><Relationship Id="rId4" Type="http://schemas.openxmlformats.org/officeDocument/2006/relationships/slideLayout" Target="../slideLayouts/slideLayout1.xml"/><Relationship Id="rId9" Type="http://schemas.openxmlformats.org/officeDocument/2006/relationships/slideLayout" Target="../slideLayouts/slideLayout6.xml"/><Relationship Id="rId15" Type="http://schemas.openxmlformats.org/officeDocument/2006/relationships/theme" Target="../theme/theme1.xml"/><Relationship Id="rId14" Type="http://schemas.openxmlformats.org/officeDocument/2006/relationships/slideLayout" Target="../slideLayouts/slideLayout11.xml"/><Relationship Id="rId5" Type="http://schemas.openxmlformats.org/officeDocument/2006/relationships/slideLayout" Target="../slideLayouts/slideLayout2.xml"/><Relationship Id="rId6" Type="http://schemas.openxmlformats.org/officeDocument/2006/relationships/slideLayout" Target="../slideLayouts/slideLayout3.xml"/><Relationship Id="rId7" Type="http://schemas.openxmlformats.org/officeDocument/2006/relationships/slideLayout" Target="../slideLayouts/slideLayout4.xml"/><Relationship Id="rId8"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pic>
        <p:nvPicPr>
          <p:cNvPr id="10" name="Google Shape;10;p10"/>
          <p:cNvPicPr preferRelativeResize="0"/>
          <p:nvPr/>
        </p:nvPicPr>
        <p:blipFill rotWithShape="1">
          <a:blip r:embed="rId1">
            <a:alphaModFix/>
          </a:blip>
          <a:srcRect b="0" l="0" r="0" t="0"/>
          <a:stretch/>
        </p:blipFill>
        <p:spPr>
          <a:xfrm>
            <a:off x="13090351" y="1130316"/>
            <a:ext cx="3927134" cy="511586"/>
          </a:xfrm>
          <a:prstGeom prst="rect">
            <a:avLst/>
          </a:prstGeom>
          <a:noFill/>
          <a:ln>
            <a:noFill/>
          </a:ln>
        </p:spPr>
      </p:pic>
      <p:grpSp>
        <p:nvGrpSpPr>
          <p:cNvPr id="11" name="Google Shape;11;p10"/>
          <p:cNvGrpSpPr/>
          <p:nvPr/>
        </p:nvGrpSpPr>
        <p:grpSpPr>
          <a:xfrm>
            <a:off x="560066" y="618997"/>
            <a:ext cx="887836" cy="1363365"/>
            <a:chOff x="560066" y="618997"/>
            <a:chExt cx="887836" cy="1363365"/>
          </a:xfrm>
        </p:grpSpPr>
        <p:sp>
          <p:nvSpPr>
            <p:cNvPr id="12" name="Google Shape;12;p10"/>
            <p:cNvSpPr/>
            <p:nvPr/>
          </p:nvSpPr>
          <p:spPr>
            <a:xfrm>
              <a:off x="560066" y="619017"/>
              <a:ext cx="887094" cy="1363345"/>
            </a:xfrm>
            <a:custGeom>
              <a:rect b="b" l="l" r="r" t="t"/>
              <a:pathLst>
                <a:path extrusionOk="0" h="1363345" w="887094">
                  <a:moveTo>
                    <a:pt x="202742" y="1362903"/>
                  </a:moveTo>
                  <a:lnTo>
                    <a:pt x="164111" y="1358362"/>
                  </a:lnTo>
                  <a:lnTo>
                    <a:pt x="127095" y="1346841"/>
                  </a:lnTo>
                  <a:lnTo>
                    <a:pt x="92784" y="1328791"/>
                  </a:lnTo>
                  <a:lnTo>
                    <a:pt x="62270" y="1304664"/>
                  </a:lnTo>
                  <a:lnTo>
                    <a:pt x="36643" y="1274913"/>
                  </a:lnTo>
                  <a:lnTo>
                    <a:pt x="16995" y="1239987"/>
                  </a:lnTo>
                  <a:lnTo>
                    <a:pt x="4417" y="1200340"/>
                  </a:lnTo>
                  <a:lnTo>
                    <a:pt x="0" y="1156422"/>
                  </a:lnTo>
                  <a:lnTo>
                    <a:pt x="0" y="206176"/>
                  </a:lnTo>
                  <a:lnTo>
                    <a:pt x="4417" y="162331"/>
                  </a:lnTo>
                  <a:lnTo>
                    <a:pt x="16995" y="122744"/>
                  </a:lnTo>
                  <a:lnTo>
                    <a:pt x="36643" y="87868"/>
                  </a:lnTo>
                  <a:lnTo>
                    <a:pt x="62270" y="58156"/>
                  </a:lnTo>
                  <a:lnTo>
                    <a:pt x="92784" y="34060"/>
                  </a:lnTo>
                  <a:lnTo>
                    <a:pt x="127095" y="16034"/>
                  </a:lnTo>
                  <a:lnTo>
                    <a:pt x="164111" y="4529"/>
                  </a:lnTo>
                  <a:lnTo>
                    <a:pt x="202742" y="0"/>
                  </a:lnTo>
                  <a:lnTo>
                    <a:pt x="241897" y="2897"/>
                  </a:lnTo>
                  <a:lnTo>
                    <a:pt x="280483" y="13675"/>
                  </a:lnTo>
                  <a:lnTo>
                    <a:pt x="317412" y="32786"/>
                  </a:lnTo>
                  <a:lnTo>
                    <a:pt x="351591" y="60682"/>
                  </a:lnTo>
                  <a:lnTo>
                    <a:pt x="831484" y="540576"/>
                  </a:lnTo>
                  <a:lnTo>
                    <a:pt x="856077" y="572629"/>
                  </a:lnTo>
                  <a:lnTo>
                    <a:pt x="873944" y="608863"/>
                  </a:lnTo>
                  <a:lnTo>
                    <a:pt x="884399" y="647889"/>
                  </a:lnTo>
                  <a:lnTo>
                    <a:pt x="887041" y="674710"/>
                  </a:lnTo>
                  <a:lnTo>
                    <a:pt x="887041" y="688203"/>
                  </a:lnTo>
                  <a:lnTo>
                    <a:pt x="881767" y="728258"/>
                  </a:lnTo>
                  <a:lnTo>
                    <a:pt x="868781" y="766515"/>
                  </a:lnTo>
                  <a:lnTo>
                    <a:pt x="848581" y="801505"/>
                  </a:lnTo>
                  <a:lnTo>
                    <a:pt x="351591" y="1302232"/>
                  </a:lnTo>
                  <a:lnTo>
                    <a:pt x="317412" y="1330128"/>
                  </a:lnTo>
                  <a:lnTo>
                    <a:pt x="280483" y="1349238"/>
                  </a:lnTo>
                  <a:lnTo>
                    <a:pt x="241897" y="1360012"/>
                  </a:lnTo>
                  <a:lnTo>
                    <a:pt x="202742" y="1362903"/>
                  </a:lnTo>
                  <a:close/>
                </a:path>
              </a:pathLst>
            </a:custGeom>
            <a:solidFill>
              <a:srgbClr val="16A637"/>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3" name="Google Shape;13;p10"/>
            <p:cNvSpPr/>
            <p:nvPr/>
          </p:nvSpPr>
          <p:spPr>
            <a:xfrm>
              <a:off x="560172" y="618997"/>
              <a:ext cx="887730" cy="1026160"/>
            </a:xfrm>
            <a:custGeom>
              <a:rect b="b" l="l" r="r" t="t"/>
              <a:pathLst>
                <a:path extrusionOk="0" h="1026160" w="887730">
                  <a:moveTo>
                    <a:pt x="628746" y="1025835"/>
                  </a:moveTo>
                  <a:lnTo>
                    <a:pt x="580659" y="848647"/>
                  </a:lnTo>
                  <a:lnTo>
                    <a:pt x="358955" y="571248"/>
                  </a:lnTo>
                  <a:lnTo>
                    <a:pt x="114959" y="315467"/>
                  </a:lnTo>
                  <a:lnTo>
                    <a:pt x="0" y="203133"/>
                  </a:lnTo>
                  <a:lnTo>
                    <a:pt x="5095" y="159784"/>
                  </a:lnTo>
                  <a:lnTo>
                    <a:pt x="18139" y="120676"/>
                  </a:lnTo>
                  <a:lnTo>
                    <a:pt x="38067" y="86255"/>
                  </a:lnTo>
                  <a:lnTo>
                    <a:pt x="63815" y="56963"/>
                  </a:lnTo>
                  <a:lnTo>
                    <a:pt x="94316" y="33248"/>
                  </a:lnTo>
                  <a:lnTo>
                    <a:pt x="128507" y="15552"/>
                  </a:lnTo>
                  <a:lnTo>
                    <a:pt x="165322" y="4321"/>
                  </a:lnTo>
                  <a:lnTo>
                    <a:pt x="203696" y="0"/>
                  </a:lnTo>
                  <a:lnTo>
                    <a:pt x="242565" y="3032"/>
                  </a:lnTo>
                  <a:lnTo>
                    <a:pt x="280862" y="13864"/>
                  </a:lnTo>
                  <a:lnTo>
                    <a:pt x="317524" y="32939"/>
                  </a:lnTo>
                  <a:lnTo>
                    <a:pt x="351485" y="60702"/>
                  </a:lnTo>
                  <a:lnTo>
                    <a:pt x="831801" y="541017"/>
                  </a:lnTo>
                  <a:lnTo>
                    <a:pt x="856393" y="573070"/>
                  </a:lnTo>
                  <a:lnTo>
                    <a:pt x="874260" y="609304"/>
                  </a:lnTo>
                  <a:lnTo>
                    <a:pt x="884716" y="648330"/>
                  </a:lnTo>
                  <a:lnTo>
                    <a:pt x="887357" y="675151"/>
                  </a:lnTo>
                  <a:lnTo>
                    <a:pt x="887357" y="688644"/>
                  </a:lnTo>
                  <a:lnTo>
                    <a:pt x="882084" y="728699"/>
                  </a:lnTo>
                  <a:lnTo>
                    <a:pt x="869097" y="766956"/>
                  </a:lnTo>
                  <a:lnTo>
                    <a:pt x="848898" y="801945"/>
                  </a:lnTo>
                  <a:lnTo>
                    <a:pt x="831801" y="822779"/>
                  </a:lnTo>
                  <a:lnTo>
                    <a:pt x="628746" y="1025835"/>
                  </a:lnTo>
                  <a:close/>
                </a:path>
              </a:pathLst>
            </a:custGeom>
            <a:solidFill>
              <a:srgbClr val="93D83C"/>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grpSp>
      <p:grpSp>
        <p:nvGrpSpPr>
          <p:cNvPr id="14" name="Google Shape;14;p10"/>
          <p:cNvGrpSpPr/>
          <p:nvPr/>
        </p:nvGrpSpPr>
        <p:grpSpPr>
          <a:xfrm>
            <a:off x="1127665" y="612444"/>
            <a:ext cx="911225" cy="1358562"/>
            <a:chOff x="1127665" y="612444"/>
            <a:chExt cx="911225" cy="1358562"/>
          </a:xfrm>
        </p:grpSpPr>
        <p:sp>
          <p:nvSpPr>
            <p:cNvPr id="15" name="Google Shape;15;p10"/>
            <p:cNvSpPr/>
            <p:nvPr/>
          </p:nvSpPr>
          <p:spPr>
            <a:xfrm>
              <a:off x="1768983" y="612444"/>
              <a:ext cx="269240" cy="269240"/>
            </a:xfrm>
            <a:custGeom>
              <a:rect b="b" l="l" r="r" t="t"/>
              <a:pathLst>
                <a:path extrusionOk="0" h="269240" w="269239">
                  <a:moveTo>
                    <a:pt x="269240" y="134620"/>
                  </a:moveTo>
                  <a:lnTo>
                    <a:pt x="263448" y="95542"/>
                  </a:lnTo>
                  <a:lnTo>
                    <a:pt x="246545" y="59829"/>
                  </a:lnTo>
                  <a:lnTo>
                    <a:pt x="220027" y="30556"/>
                  </a:lnTo>
                  <a:lnTo>
                    <a:pt x="186131" y="10248"/>
                  </a:lnTo>
                  <a:lnTo>
                    <a:pt x="147815" y="647"/>
                  </a:lnTo>
                  <a:lnTo>
                    <a:pt x="134620" y="0"/>
                  </a:lnTo>
                  <a:lnTo>
                    <a:pt x="128003" y="165"/>
                  </a:lnTo>
                  <a:lnTo>
                    <a:pt x="89281" y="7874"/>
                  </a:lnTo>
                  <a:lnTo>
                    <a:pt x="54419" y="26504"/>
                  </a:lnTo>
                  <a:lnTo>
                    <a:pt x="26492" y="54419"/>
                  </a:lnTo>
                  <a:lnTo>
                    <a:pt x="7861" y="89281"/>
                  </a:lnTo>
                  <a:lnTo>
                    <a:pt x="165" y="128003"/>
                  </a:lnTo>
                  <a:lnTo>
                    <a:pt x="0" y="134620"/>
                  </a:lnTo>
                  <a:lnTo>
                    <a:pt x="165" y="141236"/>
                  </a:lnTo>
                  <a:lnTo>
                    <a:pt x="7861" y="179971"/>
                  </a:lnTo>
                  <a:lnTo>
                    <a:pt x="26492" y="214820"/>
                  </a:lnTo>
                  <a:lnTo>
                    <a:pt x="54419" y="242747"/>
                  </a:lnTo>
                  <a:lnTo>
                    <a:pt x="89281" y="261378"/>
                  </a:lnTo>
                  <a:lnTo>
                    <a:pt x="128003" y="269074"/>
                  </a:lnTo>
                  <a:lnTo>
                    <a:pt x="134620" y="269240"/>
                  </a:lnTo>
                  <a:lnTo>
                    <a:pt x="141236" y="269074"/>
                  </a:lnTo>
                  <a:lnTo>
                    <a:pt x="179959" y="261378"/>
                  </a:lnTo>
                  <a:lnTo>
                    <a:pt x="214820" y="242747"/>
                  </a:lnTo>
                  <a:lnTo>
                    <a:pt x="242747" y="214820"/>
                  </a:lnTo>
                  <a:lnTo>
                    <a:pt x="261378" y="179971"/>
                  </a:lnTo>
                  <a:lnTo>
                    <a:pt x="269074" y="141236"/>
                  </a:lnTo>
                  <a:lnTo>
                    <a:pt x="269240" y="134620"/>
                  </a:lnTo>
                  <a:close/>
                </a:path>
              </a:pathLst>
            </a:custGeom>
            <a:solidFill>
              <a:srgbClr val="16A637"/>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6" name="Google Shape;16;p10"/>
            <p:cNvSpPr/>
            <p:nvPr/>
          </p:nvSpPr>
          <p:spPr>
            <a:xfrm>
              <a:off x="1127665" y="631791"/>
              <a:ext cx="911225" cy="1339215"/>
            </a:xfrm>
            <a:custGeom>
              <a:rect b="b" l="l" r="r" t="t"/>
              <a:pathLst>
                <a:path extrusionOk="0" h="1339214" w="911225">
                  <a:moveTo>
                    <a:pt x="232033" y="1338882"/>
                  </a:moveTo>
                  <a:lnTo>
                    <a:pt x="191202" y="1334729"/>
                  </a:lnTo>
                  <a:lnTo>
                    <a:pt x="151119" y="1325612"/>
                  </a:lnTo>
                  <a:lnTo>
                    <a:pt x="113173" y="1312250"/>
                  </a:lnTo>
                  <a:lnTo>
                    <a:pt x="78753" y="1295364"/>
                  </a:lnTo>
                  <a:lnTo>
                    <a:pt x="26049" y="1253897"/>
                  </a:lnTo>
                  <a:lnTo>
                    <a:pt x="4122" y="1206967"/>
                  </a:lnTo>
                  <a:lnTo>
                    <a:pt x="8173" y="1183252"/>
                  </a:lnTo>
                  <a:lnTo>
                    <a:pt x="24087" y="1160330"/>
                  </a:lnTo>
                  <a:lnTo>
                    <a:pt x="370314" y="814003"/>
                  </a:lnTo>
                  <a:lnTo>
                    <a:pt x="374841" y="809014"/>
                  </a:lnTo>
                  <a:lnTo>
                    <a:pt x="398386" y="776191"/>
                  </a:lnTo>
                  <a:lnTo>
                    <a:pt x="415070" y="739405"/>
                  </a:lnTo>
                  <a:lnTo>
                    <a:pt x="424250" y="700068"/>
                  </a:lnTo>
                  <a:lnTo>
                    <a:pt x="425904" y="679915"/>
                  </a:lnTo>
                  <a:lnTo>
                    <a:pt x="425904" y="666425"/>
                  </a:lnTo>
                  <a:lnTo>
                    <a:pt x="420627" y="626378"/>
                  </a:lnTo>
                  <a:lnTo>
                    <a:pt x="407633" y="588131"/>
                  </a:lnTo>
                  <a:lnTo>
                    <a:pt x="387421" y="553158"/>
                  </a:lnTo>
                  <a:lnTo>
                    <a:pt x="23876" y="185800"/>
                  </a:lnTo>
                  <a:lnTo>
                    <a:pt x="5684" y="160494"/>
                  </a:lnTo>
                  <a:lnTo>
                    <a:pt x="0" y="134891"/>
                  </a:lnTo>
                  <a:lnTo>
                    <a:pt x="5359" y="109662"/>
                  </a:lnTo>
                  <a:lnTo>
                    <a:pt x="20302" y="85480"/>
                  </a:lnTo>
                  <a:lnTo>
                    <a:pt x="73084" y="42944"/>
                  </a:lnTo>
                  <a:lnTo>
                    <a:pt x="107999" y="25934"/>
                  </a:lnTo>
                  <a:lnTo>
                    <a:pt x="146648" y="12658"/>
                  </a:lnTo>
                  <a:lnTo>
                    <a:pt x="187567" y="3789"/>
                  </a:lnTo>
                  <a:lnTo>
                    <a:pt x="229295" y="0"/>
                  </a:lnTo>
                  <a:lnTo>
                    <a:pt x="270369" y="1961"/>
                  </a:lnTo>
                  <a:lnTo>
                    <a:pt x="309327" y="10345"/>
                  </a:lnTo>
                  <a:lnTo>
                    <a:pt x="344706" y="25824"/>
                  </a:lnTo>
                  <a:lnTo>
                    <a:pt x="375045" y="49070"/>
                  </a:lnTo>
                  <a:lnTo>
                    <a:pt x="850168" y="524193"/>
                  </a:lnTo>
                  <a:lnTo>
                    <a:pt x="854969" y="528967"/>
                  </a:lnTo>
                  <a:lnTo>
                    <a:pt x="879731" y="561078"/>
                  </a:lnTo>
                  <a:lnTo>
                    <a:pt x="897725" y="597416"/>
                  </a:lnTo>
                  <a:lnTo>
                    <a:pt x="908257" y="636574"/>
                  </a:lnTo>
                  <a:lnTo>
                    <a:pt x="910918" y="663495"/>
                  </a:lnTo>
                  <a:lnTo>
                    <a:pt x="910918" y="677037"/>
                  </a:lnTo>
                  <a:lnTo>
                    <a:pt x="905606" y="717239"/>
                  </a:lnTo>
                  <a:lnTo>
                    <a:pt x="892525" y="755620"/>
                  </a:lnTo>
                  <a:lnTo>
                    <a:pt x="872183" y="790698"/>
                  </a:lnTo>
                  <a:lnTo>
                    <a:pt x="375045" y="1291464"/>
                  </a:lnTo>
                  <a:lnTo>
                    <a:pt x="310380" y="1329418"/>
                  </a:lnTo>
                  <a:lnTo>
                    <a:pt x="272222" y="1337352"/>
                  </a:lnTo>
                  <a:lnTo>
                    <a:pt x="232033" y="1338882"/>
                  </a:lnTo>
                  <a:close/>
                </a:path>
              </a:pathLst>
            </a:custGeom>
            <a:solidFill>
              <a:srgbClr val="A6F542"/>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7" name="Google Shape;17;p10"/>
            <p:cNvSpPr/>
            <p:nvPr/>
          </p:nvSpPr>
          <p:spPr>
            <a:xfrm>
              <a:off x="1127665" y="631791"/>
              <a:ext cx="911225" cy="1006475"/>
            </a:xfrm>
            <a:custGeom>
              <a:rect b="b" l="l" r="r" t="t"/>
              <a:pathLst>
                <a:path extrusionOk="0" h="1006475" w="911225">
                  <a:moveTo>
                    <a:pt x="660436" y="1006073"/>
                  </a:moveTo>
                  <a:lnTo>
                    <a:pt x="636002" y="943344"/>
                  </a:lnTo>
                  <a:lnTo>
                    <a:pt x="616360" y="907318"/>
                  </a:lnTo>
                  <a:lnTo>
                    <a:pt x="592402" y="868695"/>
                  </a:lnTo>
                  <a:lnTo>
                    <a:pt x="564600" y="827860"/>
                  </a:lnTo>
                  <a:lnTo>
                    <a:pt x="533431" y="785194"/>
                  </a:lnTo>
                  <a:lnTo>
                    <a:pt x="499368" y="741081"/>
                  </a:lnTo>
                  <a:lnTo>
                    <a:pt x="462885" y="695904"/>
                  </a:lnTo>
                  <a:lnTo>
                    <a:pt x="424458" y="650047"/>
                  </a:lnTo>
                  <a:lnTo>
                    <a:pt x="421823" y="632874"/>
                  </a:lnTo>
                  <a:lnTo>
                    <a:pt x="405443" y="583786"/>
                  </a:lnTo>
                  <a:lnTo>
                    <a:pt x="377315" y="540350"/>
                  </a:lnTo>
                  <a:lnTo>
                    <a:pt x="23876" y="185800"/>
                  </a:lnTo>
                  <a:lnTo>
                    <a:pt x="5684" y="160494"/>
                  </a:lnTo>
                  <a:lnTo>
                    <a:pt x="0" y="134891"/>
                  </a:lnTo>
                  <a:lnTo>
                    <a:pt x="5359" y="109662"/>
                  </a:lnTo>
                  <a:lnTo>
                    <a:pt x="20302" y="85480"/>
                  </a:lnTo>
                  <a:lnTo>
                    <a:pt x="73084" y="42944"/>
                  </a:lnTo>
                  <a:lnTo>
                    <a:pt x="107999" y="25934"/>
                  </a:lnTo>
                  <a:lnTo>
                    <a:pt x="146648" y="12658"/>
                  </a:lnTo>
                  <a:lnTo>
                    <a:pt x="187567" y="3789"/>
                  </a:lnTo>
                  <a:lnTo>
                    <a:pt x="229295" y="0"/>
                  </a:lnTo>
                  <a:lnTo>
                    <a:pt x="270369" y="1961"/>
                  </a:lnTo>
                  <a:lnTo>
                    <a:pt x="309327" y="10345"/>
                  </a:lnTo>
                  <a:lnTo>
                    <a:pt x="344706" y="25824"/>
                  </a:lnTo>
                  <a:lnTo>
                    <a:pt x="375045" y="49070"/>
                  </a:lnTo>
                  <a:lnTo>
                    <a:pt x="850168" y="524193"/>
                  </a:lnTo>
                  <a:lnTo>
                    <a:pt x="854963" y="528961"/>
                  </a:lnTo>
                  <a:lnTo>
                    <a:pt x="879695" y="561024"/>
                  </a:lnTo>
                  <a:lnTo>
                    <a:pt x="897682" y="597303"/>
                  </a:lnTo>
                  <a:lnTo>
                    <a:pt x="908227" y="636400"/>
                  </a:lnTo>
                  <a:lnTo>
                    <a:pt x="910925" y="676805"/>
                  </a:lnTo>
                  <a:lnTo>
                    <a:pt x="910600" y="683550"/>
                  </a:lnTo>
                  <a:lnTo>
                    <a:pt x="904033" y="723508"/>
                  </a:lnTo>
                  <a:lnTo>
                    <a:pt x="889780" y="761410"/>
                  </a:lnTo>
                  <a:lnTo>
                    <a:pt x="868391" y="795795"/>
                  </a:lnTo>
                  <a:lnTo>
                    <a:pt x="855269" y="811246"/>
                  </a:lnTo>
                  <a:lnTo>
                    <a:pt x="660436" y="1006073"/>
                  </a:lnTo>
                  <a:close/>
                </a:path>
              </a:pathLst>
            </a:custGeom>
            <a:solidFill>
              <a:srgbClr val="16A637"/>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grpSp>
      <p:grpSp>
        <p:nvGrpSpPr>
          <p:cNvPr id="18" name="Google Shape;18;p10"/>
          <p:cNvGrpSpPr/>
          <p:nvPr/>
        </p:nvGrpSpPr>
        <p:grpSpPr>
          <a:xfrm>
            <a:off x="16371766" y="8330202"/>
            <a:ext cx="887730" cy="1363345"/>
            <a:chOff x="16371766" y="8330202"/>
            <a:chExt cx="887730" cy="1363345"/>
          </a:xfrm>
        </p:grpSpPr>
        <p:sp>
          <p:nvSpPr>
            <p:cNvPr id="19" name="Google Shape;19;p10"/>
            <p:cNvSpPr/>
            <p:nvPr/>
          </p:nvSpPr>
          <p:spPr>
            <a:xfrm>
              <a:off x="16372188" y="8330202"/>
              <a:ext cx="887094" cy="1363345"/>
            </a:xfrm>
            <a:custGeom>
              <a:rect b="b" l="l" r="r" t="t"/>
              <a:pathLst>
                <a:path extrusionOk="0" h="1363345" w="887094">
                  <a:moveTo>
                    <a:pt x="684298" y="0"/>
                  </a:moveTo>
                  <a:lnTo>
                    <a:pt x="722929" y="4541"/>
                  </a:lnTo>
                  <a:lnTo>
                    <a:pt x="759945" y="16062"/>
                  </a:lnTo>
                  <a:lnTo>
                    <a:pt x="794256" y="34112"/>
                  </a:lnTo>
                  <a:lnTo>
                    <a:pt x="824770" y="58238"/>
                  </a:lnTo>
                  <a:lnTo>
                    <a:pt x="850397" y="87990"/>
                  </a:lnTo>
                  <a:lnTo>
                    <a:pt x="870045" y="122916"/>
                  </a:lnTo>
                  <a:lnTo>
                    <a:pt x="882623" y="162563"/>
                  </a:lnTo>
                  <a:lnTo>
                    <a:pt x="887041" y="206481"/>
                  </a:lnTo>
                  <a:lnTo>
                    <a:pt x="887041" y="1156727"/>
                  </a:lnTo>
                  <a:lnTo>
                    <a:pt x="882623" y="1200572"/>
                  </a:lnTo>
                  <a:lnTo>
                    <a:pt x="870045" y="1240159"/>
                  </a:lnTo>
                  <a:lnTo>
                    <a:pt x="850397" y="1275034"/>
                  </a:lnTo>
                  <a:lnTo>
                    <a:pt x="824770" y="1304746"/>
                  </a:lnTo>
                  <a:lnTo>
                    <a:pt x="794256" y="1328842"/>
                  </a:lnTo>
                  <a:lnTo>
                    <a:pt x="759945" y="1346869"/>
                  </a:lnTo>
                  <a:lnTo>
                    <a:pt x="722929" y="1358373"/>
                  </a:lnTo>
                  <a:lnTo>
                    <a:pt x="684298" y="1362903"/>
                  </a:lnTo>
                  <a:lnTo>
                    <a:pt x="645144" y="1360006"/>
                  </a:lnTo>
                  <a:lnTo>
                    <a:pt x="606557" y="1349228"/>
                  </a:lnTo>
                  <a:lnTo>
                    <a:pt x="569628" y="1330117"/>
                  </a:lnTo>
                  <a:lnTo>
                    <a:pt x="535450" y="1302220"/>
                  </a:lnTo>
                  <a:lnTo>
                    <a:pt x="55557" y="822327"/>
                  </a:lnTo>
                  <a:lnTo>
                    <a:pt x="30964" y="790274"/>
                  </a:lnTo>
                  <a:lnTo>
                    <a:pt x="13096" y="754039"/>
                  </a:lnTo>
                  <a:lnTo>
                    <a:pt x="2641" y="715014"/>
                  </a:lnTo>
                  <a:lnTo>
                    <a:pt x="0" y="688192"/>
                  </a:lnTo>
                  <a:lnTo>
                    <a:pt x="0" y="674699"/>
                  </a:lnTo>
                  <a:lnTo>
                    <a:pt x="5273" y="634645"/>
                  </a:lnTo>
                  <a:lnTo>
                    <a:pt x="18259" y="596387"/>
                  </a:lnTo>
                  <a:lnTo>
                    <a:pt x="38459" y="561398"/>
                  </a:lnTo>
                  <a:lnTo>
                    <a:pt x="535450" y="60671"/>
                  </a:lnTo>
                  <a:lnTo>
                    <a:pt x="569628" y="32774"/>
                  </a:lnTo>
                  <a:lnTo>
                    <a:pt x="606557" y="13665"/>
                  </a:lnTo>
                  <a:lnTo>
                    <a:pt x="645144" y="2890"/>
                  </a:lnTo>
                  <a:lnTo>
                    <a:pt x="684298" y="0"/>
                  </a:lnTo>
                  <a:close/>
                </a:path>
              </a:pathLst>
            </a:custGeom>
            <a:solidFill>
              <a:srgbClr val="16A637"/>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20" name="Google Shape;20;p10"/>
            <p:cNvSpPr/>
            <p:nvPr/>
          </p:nvSpPr>
          <p:spPr>
            <a:xfrm>
              <a:off x="16371766" y="8667290"/>
              <a:ext cx="887730" cy="1026160"/>
            </a:xfrm>
            <a:custGeom>
              <a:rect b="b" l="l" r="r" t="t"/>
              <a:pathLst>
                <a:path extrusionOk="0" h="1026159" w="887730">
                  <a:moveTo>
                    <a:pt x="258611" y="0"/>
                  </a:moveTo>
                  <a:lnTo>
                    <a:pt x="306697" y="177187"/>
                  </a:lnTo>
                  <a:lnTo>
                    <a:pt x="528402" y="454587"/>
                  </a:lnTo>
                  <a:lnTo>
                    <a:pt x="772397" y="710368"/>
                  </a:lnTo>
                  <a:lnTo>
                    <a:pt x="887357" y="822701"/>
                  </a:lnTo>
                  <a:lnTo>
                    <a:pt x="882262" y="866050"/>
                  </a:lnTo>
                  <a:lnTo>
                    <a:pt x="869218" y="905158"/>
                  </a:lnTo>
                  <a:lnTo>
                    <a:pt x="849290" y="939580"/>
                  </a:lnTo>
                  <a:lnTo>
                    <a:pt x="823542" y="968871"/>
                  </a:lnTo>
                  <a:lnTo>
                    <a:pt x="793040" y="992587"/>
                  </a:lnTo>
                  <a:lnTo>
                    <a:pt x="758850" y="1010283"/>
                  </a:lnTo>
                  <a:lnTo>
                    <a:pt x="722035" y="1021513"/>
                  </a:lnTo>
                  <a:lnTo>
                    <a:pt x="683660" y="1025835"/>
                  </a:lnTo>
                  <a:lnTo>
                    <a:pt x="644792" y="1022802"/>
                  </a:lnTo>
                  <a:lnTo>
                    <a:pt x="606494" y="1011971"/>
                  </a:lnTo>
                  <a:lnTo>
                    <a:pt x="569833" y="992896"/>
                  </a:lnTo>
                  <a:lnTo>
                    <a:pt x="535872" y="965133"/>
                  </a:lnTo>
                  <a:lnTo>
                    <a:pt x="55556" y="484817"/>
                  </a:lnTo>
                  <a:lnTo>
                    <a:pt x="30963" y="452764"/>
                  </a:lnTo>
                  <a:lnTo>
                    <a:pt x="13097" y="416530"/>
                  </a:lnTo>
                  <a:lnTo>
                    <a:pt x="2641" y="377505"/>
                  </a:lnTo>
                  <a:lnTo>
                    <a:pt x="0" y="350683"/>
                  </a:lnTo>
                  <a:lnTo>
                    <a:pt x="0" y="337191"/>
                  </a:lnTo>
                  <a:lnTo>
                    <a:pt x="5273" y="297136"/>
                  </a:lnTo>
                  <a:lnTo>
                    <a:pt x="18259" y="258879"/>
                  </a:lnTo>
                  <a:lnTo>
                    <a:pt x="38459" y="223890"/>
                  </a:lnTo>
                  <a:lnTo>
                    <a:pt x="55556" y="203055"/>
                  </a:lnTo>
                  <a:lnTo>
                    <a:pt x="258611" y="0"/>
                  </a:lnTo>
                  <a:close/>
                </a:path>
              </a:pathLst>
            </a:custGeom>
            <a:solidFill>
              <a:srgbClr val="93D83C"/>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grpSp>
      <p:grpSp>
        <p:nvGrpSpPr>
          <p:cNvPr id="21" name="Google Shape;21;p10"/>
          <p:cNvGrpSpPr/>
          <p:nvPr/>
        </p:nvGrpSpPr>
        <p:grpSpPr>
          <a:xfrm>
            <a:off x="15780706" y="8341449"/>
            <a:ext cx="911232" cy="1358239"/>
            <a:chOff x="15780706" y="8341449"/>
            <a:chExt cx="911232" cy="1358239"/>
          </a:xfrm>
        </p:grpSpPr>
        <p:sp>
          <p:nvSpPr>
            <p:cNvPr id="22" name="Google Shape;22;p10"/>
            <p:cNvSpPr/>
            <p:nvPr/>
          </p:nvSpPr>
          <p:spPr>
            <a:xfrm>
              <a:off x="15781059" y="9430448"/>
              <a:ext cx="269240" cy="269240"/>
            </a:xfrm>
            <a:custGeom>
              <a:rect b="b" l="l" r="r" t="t"/>
              <a:pathLst>
                <a:path extrusionOk="0" h="269240" w="269240">
                  <a:moveTo>
                    <a:pt x="269240" y="134620"/>
                  </a:moveTo>
                  <a:lnTo>
                    <a:pt x="263448" y="95542"/>
                  </a:lnTo>
                  <a:lnTo>
                    <a:pt x="246557" y="59829"/>
                  </a:lnTo>
                  <a:lnTo>
                    <a:pt x="220027" y="30556"/>
                  </a:lnTo>
                  <a:lnTo>
                    <a:pt x="186143" y="10248"/>
                  </a:lnTo>
                  <a:lnTo>
                    <a:pt x="147815" y="647"/>
                  </a:lnTo>
                  <a:lnTo>
                    <a:pt x="134620" y="0"/>
                  </a:lnTo>
                  <a:lnTo>
                    <a:pt x="128016" y="165"/>
                  </a:lnTo>
                  <a:lnTo>
                    <a:pt x="89281" y="7861"/>
                  </a:lnTo>
                  <a:lnTo>
                    <a:pt x="54419" y="26492"/>
                  </a:lnTo>
                  <a:lnTo>
                    <a:pt x="26504" y="54419"/>
                  </a:lnTo>
                  <a:lnTo>
                    <a:pt x="7874" y="89281"/>
                  </a:lnTo>
                  <a:lnTo>
                    <a:pt x="165" y="128003"/>
                  </a:lnTo>
                  <a:lnTo>
                    <a:pt x="0" y="134620"/>
                  </a:lnTo>
                  <a:lnTo>
                    <a:pt x="165" y="141236"/>
                  </a:lnTo>
                  <a:lnTo>
                    <a:pt x="7874" y="179959"/>
                  </a:lnTo>
                  <a:lnTo>
                    <a:pt x="26504" y="214820"/>
                  </a:lnTo>
                  <a:lnTo>
                    <a:pt x="54419" y="242735"/>
                  </a:lnTo>
                  <a:lnTo>
                    <a:pt x="89281" y="261366"/>
                  </a:lnTo>
                  <a:lnTo>
                    <a:pt x="128016" y="269074"/>
                  </a:lnTo>
                  <a:lnTo>
                    <a:pt x="134620" y="269240"/>
                  </a:lnTo>
                  <a:lnTo>
                    <a:pt x="141236" y="269074"/>
                  </a:lnTo>
                  <a:lnTo>
                    <a:pt x="179971" y="261366"/>
                  </a:lnTo>
                  <a:lnTo>
                    <a:pt x="214820" y="242735"/>
                  </a:lnTo>
                  <a:lnTo>
                    <a:pt x="242747" y="214820"/>
                  </a:lnTo>
                  <a:lnTo>
                    <a:pt x="261378" y="179959"/>
                  </a:lnTo>
                  <a:lnTo>
                    <a:pt x="269074" y="141236"/>
                  </a:lnTo>
                  <a:lnTo>
                    <a:pt x="269240" y="134620"/>
                  </a:lnTo>
                  <a:close/>
                </a:path>
              </a:pathLst>
            </a:custGeom>
            <a:solidFill>
              <a:srgbClr val="16A637"/>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23" name="Google Shape;23;p10"/>
            <p:cNvSpPr/>
            <p:nvPr/>
          </p:nvSpPr>
          <p:spPr>
            <a:xfrm>
              <a:off x="15780713" y="8341449"/>
              <a:ext cx="911225" cy="1339215"/>
            </a:xfrm>
            <a:custGeom>
              <a:rect b="b" l="l" r="r" t="t"/>
              <a:pathLst>
                <a:path extrusionOk="0" h="1339215" w="911225">
                  <a:moveTo>
                    <a:pt x="678885" y="0"/>
                  </a:moveTo>
                  <a:lnTo>
                    <a:pt x="719715" y="4153"/>
                  </a:lnTo>
                  <a:lnTo>
                    <a:pt x="759799" y="13270"/>
                  </a:lnTo>
                  <a:lnTo>
                    <a:pt x="797745" y="26631"/>
                  </a:lnTo>
                  <a:lnTo>
                    <a:pt x="832165" y="43517"/>
                  </a:lnTo>
                  <a:lnTo>
                    <a:pt x="884869" y="84984"/>
                  </a:lnTo>
                  <a:lnTo>
                    <a:pt x="906796" y="131915"/>
                  </a:lnTo>
                  <a:lnTo>
                    <a:pt x="902744" y="155630"/>
                  </a:lnTo>
                  <a:lnTo>
                    <a:pt x="886831" y="178552"/>
                  </a:lnTo>
                  <a:lnTo>
                    <a:pt x="540603" y="524879"/>
                  </a:lnTo>
                  <a:lnTo>
                    <a:pt x="536076" y="529867"/>
                  </a:lnTo>
                  <a:lnTo>
                    <a:pt x="512531" y="562690"/>
                  </a:lnTo>
                  <a:lnTo>
                    <a:pt x="495848" y="599476"/>
                  </a:lnTo>
                  <a:lnTo>
                    <a:pt x="486668" y="638814"/>
                  </a:lnTo>
                  <a:lnTo>
                    <a:pt x="485014" y="658966"/>
                  </a:lnTo>
                  <a:lnTo>
                    <a:pt x="485014" y="672456"/>
                  </a:lnTo>
                  <a:lnTo>
                    <a:pt x="490291" y="712504"/>
                  </a:lnTo>
                  <a:lnTo>
                    <a:pt x="503285" y="750750"/>
                  </a:lnTo>
                  <a:lnTo>
                    <a:pt x="523497" y="785723"/>
                  </a:lnTo>
                  <a:lnTo>
                    <a:pt x="887042" y="1153082"/>
                  </a:lnTo>
                  <a:lnTo>
                    <a:pt x="905234" y="1178387"/>
                  </a:lnTo>
                  <a:lnTo>
                    <a:pt x="910918" y="1203990"/>
                  </a:lnTo>
                  <a:lnTo>
                    <a:pt x="905559" y="1229219"/>
                  </a:lnTo>
                  <a:lnTo>
                    <a:pt x="890616" y="1253401"/>
                  </a:lnTo>
                  <a:lnTo>
                    <a:pt x="837834" y="1295938"/>
                  </a:lnTo>
                  <a:lnTo>
                    <a:pt x="802919" y="1312948"/>
                  </a:lnTo>
                  <a:lnTo>
                    <a:pt x="764270" y="1326223"/>
                  </a:lnTo>
                  <a:lnTo>
                    <a:pt x="723351" y="1335092"/>
                  </a:lnTo>
                  <a:lnTo>
                    <a:pt x="681623" y="1338882"/>
                  </a:lnTo>
                  <a:lnTo>
                    <a:pt x="640549" y="1336921"/>
                  </a:lnTo>
                  <a:lnTo>
                    <a:pt x="601591" y="1328537"/>
                  </a:lnTo>
                  <a:lnTo>
                    <a:pt x="566212" y="1313058"/>
                  </a:lnTo>
                  <a:lnTo>
                    <a:pt x="535873" y="1289812"/>
                  </a:lnTo>
                  <a:lnTo>
                    <a:pt x="60750" y="814689"/>
                  </a:lnTo>
                  <a:lnTo>
                    <a:pt x="55949" y="809915"/>
                  </a:lnTo>
                  <a:lnTo>
                    <a:pt x="31187" y="777803"/>
                  </a:lnTo>
                  <a:lnTo>
                    <a:pt x="13192" y="741465"/>
                  </a:lnTo>
                  <a:lnTo>
                    <a:pt x="2661" y="702307"/>
                  </a:lnTo>
                  <a:lnTo>
                    <a:pt x="0" y="675386"/>
                  </a:lnTo>
                  <a:lnTo>
                    <a:pt x="0" y="661844"/>
                  </a:lnTo>
                  <a:lnTo>
                    <a:pt x="5312" y="621643"/>
                  </a:lnTo>
                  <a:lnTo>
                    <a:pt x="18393" y="583261"/>
                  </a:lnTo>
                  <a:lnTo>
                    <a:pt x="38735" y="548183"/>
                  </a:lnTo>
                  <a:lnTo>
                    <a:pt x="535873" y="47418"/>
                  </a:lnTo>
                  <a:lnTo>
                    <a:pt x="600538" y="9463"/>
                  </a:lnTo>
                  <a:lnTo>
                    <a:pt x="638696" y="1530"/>
                  </a:lnTo>
                  <a:lnTo>
                    <a:pt x="678885" y="0"/>
                  </a:lnTo>
                  <a:close/>
                </a:path>
              </a:pathLst>
            </a:custGeom>
            <a:solidFill>
              <a:srgbClr val="A6F542"/>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24" name="Google Shape;24;p10"/>
            <p:cNvSpPr/>
            <p:nvPr/>
          </p:nvSpPr>
          <p:spPr>
            <a:xfrm>
              <a:off x="15780706" y="8674258"/>
              <a:ext cx="911225" cy="1006475"/>
            </a:xfrm>
            <a:custGeom>
              <a:rect b="b" l="l" r="r" t="t"/>
              <a:pathLst>
                <a:path extrusionOk="0" h="1006475" w="911225">
                  <a:moveTo>
                    <a:pt x="250489" y="0"/>
                  </a:moveTo>
                  <a:lnTo>
                    <a:pt x="274923" y="62729"/>
                  </a:lnTo>
                  <a:lnTo>
                    <a:pt x="294564" y="98755"/>
                  </a:lnTo>
                  <a:lnTo>
                    <a:pt x="318523" y="137377"/>
                  </a:lnTo>
                  <a:lnTo>
                    <a:pt x="346324" y="178213"/>
                  </a:lnTo>
                  <a:lnTo>
                    <a:pt x="377494" y="220879"/>
                  </a:lnTo>
                  <a:lnTo>
                    <a:pt x="411557" y="264992"/>
                  </a:lnTo>
                  <a:lnTo>
                    <a:pt x="448039" y="310168"/>
                  </a:lnTo>
                  <a:lnTo>
                    <a:pt x="486467" y="356025"/>
                  </a:lnTo>
                  <a:lnTo>
                    <a:pt x="489102" y="373199"/>
                  </a:lnTo>
                  <a:lnTo>
                    <a:pt x="505482" y="422287"/>
                  </a:lnTo>
                  <a:lnTo>
                    <a:pt x="533610" y="465723"/>
                  </a:lnTo>
                  <a:lnTo>
                    <a:pt x="887048" y="820273"/>
                  </a:lnTo>
                  <a:lnTo>
                    <a:pt x="905240" y="845579"/>
                  </a:lnTo>
                  <a:lnTo>
                    <a:pt x="910925" y="871182"/>
                  </a:lnTo>
                  <a:lnTo>
                    <a:pt x="905565" y="896410"/>
                  </a:lnTo>
                  <a:lnTo>
                    <a:pt x="890623" y="920593"/>
                  </a:lnTo>
                  <a:lnTo>
                    <a:pt x="837841" y="963129"/>
                  </a:lnTo>
                  <a:lnTo>
                    <a:pt x="802925" y="980139"/>
                  </a:lnTo>
                  <a:lnTo>
                    <a:pt x="764277" y="993415"/>
                  </a:lnTo>
                  <a:lnTo>
                    <a:pt x="723358" y="1002283"/>
                  </a:lnTo>
                  <a:lnTo>
                    <a:pt x="681630" y="1006073"/>
                  </a:lnTo>
                  <a:lnTo>
                    <a:pt x="640556" y="1004112"/>
                  </a:lnTo>
                  <a:lnTo>
                    <a:pt x="601598" y="995728"/>
                  </a:lnTo>
                  <a:lnTo>
                    <a:pt x="566218" y="980249"/>
                  </a:lnTo>
                  <a:lnTo>
                    <a:pt x="535880" y="957003"/>
                  </a:lnTo>
                  <a:lnTo>
                    <a:pt x="60757" y="481880"/>
                  </a:lnTo>
                  <a:lnTo>
                    <a:pt x="55962" y="477112"/>
                  </a:lnTo>
                  <a:lnTo>
                    <a:pt x="31229" y="445049"/>
                  </a:lnTo>
                  <a:lnTo>
                    <a:pt x="13243" y="408770"/>
                  </a:lnTo>
                  <a:lnTo>
                    <a:pt x="2697" y="369673"/>
                  </a:lnTo>
                  <a:lnTo>
                    <a:pt x="0" y="329268"/>
                  </a:lnTo>
                  <a:lnTo>
                    <a:pt x="324" y="322523"/>
                  </a:lnTo>
                  <a:lnTo>
                    <a:pt x="6891" y="282565"/>
                  </a:lnTo>
                  <a:lnTo>
                    <a:pt x="21144" y="244663"/>
                  </a:lnTo>
                  <a:lnTo>
                    <a:pt x="42533" y="210278"/>
                  </a:lnTo>
                  <a:lnTo>
                    <a:pt x="55655" y="194826"/>
                  </a:lnTo>
                  <a:lnTo>
                    <a:pt x="250489" y="0"/>
                  </a:lnTo>
                  <a:close/>
                </a:path>
              </a:pathLst>
            </a:custGeom>
            <a:solidFill>
              <a:srgbClr val="16A637"/>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grpSp>
      <p:pic>
        <p:nvPicPr>
          <p:cNvPr id="25" name="Google Shape;25;p10"/>
          <p:cNvPicPr preferRelativeResize="0"/>
          <p:nvPr/>
        </p:nvPicPr>
        <p:blipFill rotWithShape="1">
          <a:blip r:embed="rId2">
            <a:alphaModFix/>
          </a:blip>
          <a:srcRect b="0" l="0" r="0" t="0"/>
          <a:stretch/>
        </p:blipFill>
        <p:spPr>
          <a:xfrm>
            <a:off x="8097944" y="9258300"/>
            <a:ext cx="1533524" cy="542924"/>
          </a:xfrm>
          <a:prstGeom prst="rect">
            <a:avLst/>
          </a:prstGeom>
          <a:noFill/>
          <a:ln>
            <a:noFill/>
          </a:ln>
        </p:spPr>
      </p:pic>
      <p:pic>
        <p:nvPicPr>
          <p:cNvPr id="26" name="Google Shape;26;p10"/>
          <p:cNvPicPr preferRelativeResize="0"/>
          <p:nvPr/>
        </p:nvPicPr>
        <p:blipFill rotWithShape="1">
          <a:blip r:embed="rId3">
            <a:alphaModFix/>
          </a:blip>
          <a:srcRect b="0" l="0" r="0" t="0"/>
          <a:stretch/>
        </p:blipFill>
        <p:spPr>
          <a:xfrm>
            <a:off x="1095397" y="9302594"/>
            <a:ext cx="2178782" cy="467629"/>
          </a:xfrm>
          <a:prstGeom prst="rect">
            <a:avLst/>
          </a:prstGeom>
          <a:noFill/>
          <a:ln>
            <a:noFill/>
          </a:ln>
        </p:spPr>
      </p:pic>
      <p:sp>
        <p:nvSpPr>
          <p:cNvPr id="27" name="Google Shape;27;p10"/>
          <p:cNvSpPr/>
          <p:nvPr/>
        </p:nvSpPr>
        <p:spPr>
          <a:xfrm>
            <a:off x="1081542" y="9005038"/>
            <a:ext cx="14206219" cy="19050"/>
          </a:xfrm>
          <a:custGeom>
            <a:rect b="b" l="l" r="r" t="t"/>
            <a:pathLst>
              <a:path extrusionOk="0" h="19050" w="14206219">
                <a:moveTo>
                  <a:pt x="0" y="19049"/>
                </a:moveTo>
                <a:lnTo>
                  <a:pt x="14205894" y="0"/>
                </a:lnTo>
              </a:path>
            </a:pathLst>
          </a:custGeom>
          <a:noFill/>
          <a:ln cap="flat" cmpd="sng" w="47600">
            <a:solidFill>
              <a:srgbClr val="16A637"/>
            </a:solidFill>
            <a:prstDash val="solid"/>
            <a:round/>
            <a:headEnd len="sm" w="sm" type="none"/>
            <a:tailEnd len="sm" w="sm" type="none"/>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28" name="Google Shape;28;p10"/>
          <p:cNvSpPr txBox="1"/>
          <p:nvPr/>
        </p:nvSpPr>
        <p:spPr>
          <a:xfrm>
            <a:off x="9795971" y="9213214"/>
            <a:ext cx="5522594" cy="718787"/>
          </a:xfrm>
          <a:prstGeom prst="rect">
            <a:avLst/>
          </a:prstGeom>
          <a:noFill/>
          <a:ln>
            <a:noFill/>
          </a:ln>
        </p:spPr>
        <p:txBody>
          <a:bodyPr anchorCtr="0" anchor="t" bIns="0" lIns="0" spcFirstLastPara="1" rIns="0" wrap="square" tIns="6975">
            <a:spAutoFit/>
          </a:bodyPr>
          <a:lstStyle/>
          <a:p>
            <a:pPr indent="0" lvl="0" marL="12700" marR="5080" rtl="0" algn="just">
              <a:lnSpc>
                <a:spcPct val="139000"/>
              </a:lnSpc>
              <a:spcBef>
                <a:spcPts val="0"/>
              </a:spcBef>
              <a:spcAft>
                <a:spcPts val="0"/>
              </a:spcAft>
              <a:buNone/>
            </a:pPr>
            <a:r>
              <a:rPr lang="en-US" sz="1000">
                <a:latin typeface="Lucida Sans"/>
                <a:ea typeface="Lucida Sans"/>
                <a:cs typeface="Lucida Sans"/>
                <a:sym typeface="Lucida Sans"/>
              </a:rPr>
              <a:t>Legal description – Creative Commons licensing: The materials published on the Upskilling rural project website are classified as Open Educational Resources’ (OER) and can be freely (without permission of their creators): downloaded, used, reused, copied, adapted, and shared by users, with information about the source of their origin.</a:t>
            </a:r>
            <a:endParaRPr/>
          </a:p>
        </p:txBody>
      </p:sp>
      <p:sp>
        <p:nvSpPr>
          <p:cNvPr id="29" name="Google Shape;29;p10"/>
          <p:cNvSpPr txBox="1"/>
          <p:nvPr/>
        </p:nvSpPr>
        <p:spPr>
          <a:xfrm>
            <a:off x="3503759" y="9258300"/>
            <a:ext cx="4275455" cy="780983"/>
          </a:xfrm>
          <a:prstGeom prst="rect">
            <a:avLst/>
          </a:prstGeom>
          <a:noFill/>
          <a:ln>
            <a:noFill/>
          </a:ln>
        </p:spPr>
        <p:txBody>
          <a:bodyPr anchorCtr="0" anchor="t" bIns="0" lIns="0" spcFirstLastPara="1" rIns="0" wrap="square" tIns="7600">
            <a:spAutoFit/>
          </a:bodyPr>
          <a:lstStyle/>
          <a:p>
            <a:pPr indent="0" lvl="0" marL="12700" marR="5080" rtl="0" algn="just">
              <a:lnSpc>
                <a:spcPct val="120000"/>
              </a:lnSpc>
              <a:spcBef>
                <a:spcPts val="0"/>
              </a:spcBef>
              <a:spcAft>
                <a:spcPts val="0"/>
              </a:spcAft>
              <a:buNone/>
            </a:pPr>
            <a:r>
              <a:rPr lang="en-US" sz="1000">
                <a:latin typeface="Lucida Sans"/>
                <a:ea typeface="Lucida Sans"/>
                <a:cs typeface="Lucida Sans"/>
                <a:sym typeface="Lucida Sans"/>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a:p>
        </p:txBody>
      </p:sp>
    </p:spTree>
  </p:cSld>
  <p:clrMap accent1="accent1" accent2="accent2" accent3="accent3" accent4="accent4" accent5="accent5" accent6="accent6" bg1="lt1" bg2="dk2" tx1="dk1" tx2="lt2" folHlink="folHlink" hlink="hlink"/>
  <p:sldLayoutIdLst>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5.png"/><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6.png"/><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hyperlink" Target="https://learningapps.org/watch?v=p2ozex5jk24" TargetMode="External"/><Relationship Id="rId4" Type="http://schemas.openxmlformats.org/officeDocument/2006/relationships/image" Target="../media/image8.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hyperlink" Target="https://www.enel.com/company/stories/articles/2023/06/three-pillars-sustainability" TargetMode="External"/><Relationship Id="rId4" Type="http://schemas.openxmlformats.org/officeDocument/2006/relationships/hyperlink" Target="https://www.youtube.com/watch?v=9GA1MOebv58" TargetMode="External"/><Relationship Id="rId5" Type="http://schemas.openxmlformats.org/officeDocument/2006/relationships/hyperlink" Target="https://www.prb.org/resources/eco-tourism-encouraging-conservation-or-adding-to-exploitation/" TargetMode="External"/><Relationship Id="rId6" Type="http://schemas.openxmlformats.org/officeDocument/2006/relationships/hyperlink" Target="https://www.aspeninstitute.org/wp-content/uploads/2022/06/AI-027-CSG_ThriveRuralBrief_Rural-Development_fa_screen_singles.pdf"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pic>
        <p:nvPicPr>
          <p:cNvPr descr="Immagine che contiene testo, schermata, Rettangolo, diagramma&#10;&#10;Descrizione generata automaticamente" id="70" name="Google Shape;70;p1"/>
          <p:cNvPicPr preferRelativeResize="0"/>
          <p:nvPr/>
        </p:nvPicPr>
        <p:blipFill rotWithShape="1">
          <a:blip r:embed="rId3">
            <a:alphaModFix/>
          </a:blip>
          <a:srcRect b="23329" l="17403" r="18885" t="12958"/>
          <a:stretch/>
        </p:blipFill>
        <p:spPr>
          <a:xfrm rot="345413">
            <a:off x="10167332" y="2343150"/>
            <a:ext cx="5600699" cy="5600700"/>
          </a:xfrm>
          <a:prstGeom prst="rect">
            <a:avLst/>
          </a:prstGeom>
          <a:noFill/>
          <a:ln>
            <a:noFill/>
          </a:ln>
        </p:spPr>
      </p:pic>
      <p:sp>
        <p:nvSpPr>
          <p:cNvPr id="71" name="Google Shape;71;p1"/>
          <p:cNvSpPr txBox="1"/>
          <p:nvPr/>
        </p:nvSpPr>
        <p:spPr>
          <a:xfrm>
            <a:off x="2743200" y="4249876"/>
            <a:ext cx="4933950" cy="144655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16A637"/>
              </a:buClr>
              <a:buSzPts val="4400"/>
              <a:buFont typeface="Helvetica Neue"/>
              <a:buNone/>
            </a:pPr>
            <a:r>
              <a:rPr lang="en-US" sz="4400">
                <a:solidFill>
                  <a:srgbClr val="16A637"/>
                </a:solidFill>
                <a:latin typeface="Helvetica Neue"/>
                <a:ea typeface="Helvetica Neue"/>
                <a:cs typeface="Helvetica Neue"/>
                <a:sym typeface="Helvetica Neue"/>
              </a:rPr>
              <a:t>Building Green Skills for the Future</a:t>
            </a:r>
            <a:endParaRPr i="0" sz="4400" u="none" cap="none" strike="noStrike">
              <a:solidFill>
                <a:srgbClr val="16A637"/>
              </a:solidFill>
              <a:latin typeface="Helvetica Neue"/>
              <a:ea typeface="Helvetica Neue"/>
              <a:cs typeface="Helvetica Neue"/>
              <a:sym typeface="Helvetica Neue"/>
            </a:endParaRPr>
          </a:p>
        </p:txBody>
      </p:sp>
      <p:pic>
        <p:nvPicPr>
          <p:cNvPr id="72" name="Google Shape;72;p1"/>
          <p:cNvPicPr preferRelativeResize="0"/>
          <p:nvPr/>
        </p:nvPicPr>
        <p:blipFill rotWithShape="1">
          <a:blip r:embed="rId4">
            <a:alphaModFix/>
          </a:blip>
          <a:srcRect b="21874" l="54099" r="23645" t="37784"/>
          <a:stretch/>
        </p:blipFill>
        <p:spPr>
          <a:xfrm rot="357259">
            <a:off x="11072457" y="3212000"/>
            <a:ext cx="3790448" cy="38630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2"/>
          <p:cNvSpPr txBox="1"/>
          <p:nvPr/>
        </p:nvSpPr>
        <p:spPr>
          <a:xfrm>
            <a:off x="2293940" y="977207"/>
            <a:ext cx="8334793" cy="769441"/>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b="1" lang="en-US" sz="4400">
                <a:solidFill>
                  <a:srgbClr val="00B050"/>
                </a:solidFill>
                <a:latin typeface="Helvetica Neue"/>
                <a:ea typeface="Helvetica Neue"/>
                <a:cs typeface="Helvetica Neue"/>
                <a:sym typeface="Helvetica Neue"/>
              </a:rPr>
              <a:t>What to know before starting?</a:t>
            </a:r>
            <a:endParaRPr/>
          </a:p>
        </p:txBody>
      </p:sp>
      <p:sp>
        <p:nvSpPr>
          <p:cNvPr id="79" name="Google Shape;79;p2"/>
          <p:cNvSpPr txBox="1"/>
          <p:nvPr/>
        </p:nvSpPr>
        <p:spPr>
          <a:xfrm>
            <a:off x="1132934" y="3837046"/>
            <a:ext cx="7325263" cy="830997"/>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lang="en-US" sz="2400"/>
              <a:t>Identify the benefits of adopting green practices in the workplace and society.</a:t>
            </a:r>
            <a:endParaRPr sz="2400"/>
          </a:p>
        </p:txBody>
      </p:sp>
      <p:sp>
        <p:nvSpPr>
          <p:cNvPr id="80" name="Google Shape;80;p2"/>
          <p:cNvSpPr txBox="1"/>
          <p:nvPr/>
        </p:nvSpPr>
        <p:spPr>
          <a:xfrm>
            <a:off x="1132934" y="5306341"/>
            <a:ext cx="7715405" cy="830997"/>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lang="en-US" sz="2400"/>
              <a:t>Develop strategies to reduce waste generation and promote circular economy practices</a:t>
            </a:r>
            <a:endParaRPr sz="2400"/>
          </a:p>
        </p:txBody>
      </p:sp>
      <p:sp>
        <p:nvSpPr>
          <p:cNvPr id="81" name="Google Shape;81;p2"/>
          <p:cNvSpPr txBox="1"/>
          <p:nvPr/>
        </p:nvSpPr>
        <p:spPr>
          <a:xfrm>
            <a:off x="1132934" y="6844830"/>
            <a:ext cx="7100936" cy="830997"/>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lang="en-US" sz="2400"/>
              <a:t>Identify opportunities to integrate green skills into existing professional roles.</a:t>
            </a:r>
            <a:endParaRPr sz="2400"/>
          </a:p>
        </p:txBody>
      </p:sp>
      <p:sp>
        <p:nvSpPr>
          <p:cNvPr id="82" name="Google Shape;82;p2"/>
          <p:cNvSpPr txBox="1"/>
          <p:nvPr/>
        </p:nvSpPr>
        <p:spPr>
          <a:xfrm>
            <a:off x="9755085" y="3488993"/>
            <a:ext cx="2935500" cy="4617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lang="en-US" sz="2400"/>
              <a:t>30 minutes</a:t>
            </a:r>
            <a:endParaRPr/>
          </a:p>
        </p:txBody>
      </p:sp>
      <p:pic>
        <p:nvPicPr>
          <p:cNvPr id="83" name="Google Shape;83;p2"/>
          <p:cNvPicPr preferRelativeResize="0"/>
          <p:nvPr/>
        </p:nvPicPr>
        <p:blipFill rotWithShape="1">
          <a:blip r:embed="rId3">
            <a:alphaModFix/>
          </a:blip>
          <a:srcRect b="4810" l="19578" r="22913" t="1844"/>
          <a:stretch/>
        </p:blipFill>
        <p:spPr>
          <a:xfrm>
            <a:off x="604820" y="3923762"/>
            <a:ext cx="447645" cy="408720"/>
          </a:xfrm>
          <a:prstGeom prst="rect">
            <a:avLst/>
          </a:prstGeom>
          <a:noFill/>
          <a:ln>
            <a:noFill/>
          </a:ln>
        </p:spPr>
      </p:pic>
      <p:pic>
        <p:nvPicPr>
          <p:cNvPr id="84" name="Google Shape;84;p2"/>
          <p:cNvPicPr preferRelativeResize="0"/>
          <p:nvPr/>
        </p:nvPicPr>
        <p:blipFill rotWithShape="1">
          <a:blip r:embed="rId3">
            <a:alphaModFix/>
          </a:blip>
          <a:srcRect b="4810" l="19578" r="22913" t="1844"/>
          <a:stretch/>
        </p:blipFill>
        <p:spPr>
          <a:xfrm>
            <a:off x="604819" y="5571137"/>
            <a:ext cx="447645" cy="408720"/>
          </a:xfrm>
          <a:prstGeom prst="rect">
            <a:avLst/>
          </a:prstGeom>
          <a:noFill/>
          <a:ln>
            <a:noFill/>
          </a:ln>
        </p:spPr>
      </p:pic>
      <p:pic>
        <p:nvPicPr>
          <p:cNvPr id="85" name="Google Shape;85;p2"/>
          <p:cNvPicPr preferRelativeResize="0"/>
          <p:nvPr/>
        </p:nvPicPr>
        <p:blipFill rotWithShape="1">
          <a:blip r:embed="rId3">
            <a:alphaModFix/>
          </a:blip>
          <a:srcRect b="4810" l="19578" r="22913" t="1844"/>
          <a:stretch/>
        </p:blipFill>
        <p:spPr>
          <a:xfrm>
            <a:off x="636965" y="7055969"/>
            <a:ext cx="447645" cy="408720"/>
          </a:xfrm>
          <a:prstGeom prst="rect">
            <a:avLst/>
          </a:prstGeom>
          <a:noFill/>
          <a:ln>
            <a:noFill/>
          </a:ln>
        </p:spPr>
      </p:pic>
      <p:sp>
        <p:nvSpPr>
          <p:cNvPr id="86" name="Google Shape;86;p2"/>
          <p:cNvSpPr txBox="1"/>
          <p:nvPr/>
        </p:nvSpPr>
        <p:spPr>
          <a:xfrm>
            <a:off x="572160" y="2525040"/>
            <a:ext cx="5447639" cy="646331"/>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b="1" lang="en-US" sz="3600">
                <a:solidFill>
                  <a:srgbClr val="92D050"/>
                </a:solidFill>
                <a:latin typeface="Helvetica Neue"/>
                <a:ea typeface="Helvetica Neue"/>
                <a:cs typeface="Helvetica Neue"/>
                <a:sym typeface="Helvetica Neue"/>
              </a:rPr>
              <a:t>What will you learn?</a:t>
            </a:r>
            <a:endParaRPr/>
          </a:p>
        </p:txBody>
      </p:sp>
      <p:cxnSp>
        <p:nvCxnSpPr>
          <p:cNvPr id="87" name="Google Shape;87;p2"/>
          <p:cNvCxnSpPr/>
          <p:nvPr/>
        </p:nvCxnSpPr>
        <p:spPr>
          <a:xfrm>
            <a:off x="8763000" y="2982810"/>
            <a:ext cx="0" cy="4910026"/>
          </a:xfrm>
          <a:prstGeom prst="straightConnector1">
            <a:avLst/>
          </a:prstGeom>
          <a:noFill/>
          <a:ln cap="flat" cmpd="sng" w="38100">
            <a:solidFill>
              <a:srgbClr val="16A637"/>
            </a:solidFill>
            <a:prstDash val="solid"/>
            <a:miter lim="800000"/>
            <a:headEnd len="sm" w="sm" type="none"/>
            <a:tailEnd len="sm" w="sm" type="none"/>
          </a:ln>
        </p:spPr>
      </p:cxnSp>
      <p:sp>
        <p:nvSpPr>
          <p:cNvPr id="88" name="Google Shape;88;p2"/>
          <p:cNvSpPr txBox="1"/>
          <p:nvPr/>
        </p:nvSpPr>
        <p:spPr>
          <a:xfrm>
            <a:off x="9004101" y="2534315"/>
            <a:ext cx="7696199" cy="646331"/>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b="1" lang="en-US" sz="3600">
                <a:solidFill>
                  <a:srgbClr val="92D050"/>
                </a:solidFill>
                <a:latin typeface="Helvetica Neue"/>
                <a:ea typeface="Helvetica Neue"/>
                <a:cs typeface="Helvetica Neue"/>
                <a:sym typeface="Helvetica Neue"/>
              </a:rPr>
              <a:t>How much time will it take?</a:t>
            </a:r>
            <a:endParaRPr/>
          </a:p>
        </p:txBody>
      </p:sp>
      <p:pic>
        <p:nvPicPr>
          <p:cNvPr descr="Immagine che contiene design&#10;&#10;Descrizione generata automaticamente con attendibilità media" id="89" name="Google Shape;89;p2"/>
          <p:cNvPicPr preferRelativeResize="0"/>
          <p:nvPr/>
        </p:nvPicPr>
        <p:blipFill rotWithShape="1">
          <a:blip r:embed="rId4">
            <a:alphaModFix/>
          </a:blip>
          <a:srcRect b="41831" l="10417" r="65247" t="14444"/>
          <a:stretch/>
        </p:blipFill>
        <p:spPr>
          <a:xfrm>
            <a:off x="9004101" y="3331905"/>
            <a:ext cx="629848" cy="636532"/>
          </a:xfrm>
          <a:prstGeom prst="rect">
            <a:avLst/>
          </a:prstGeom>
          <a:noFill/>
          <a:ln>
            <a:noFill/>
          </a:ln>
        </p:spPr>
      </p:pic>
      <p:sp>
        <p:nvSpPr>
          <p:cNvPr id="90" name="Google Shape;90;p2"/>
          <p:cNvSpPr txBox="1"/>
          <p:nvPr/>
        </p:nvSpPr>
        <p:spPr>
          <a:xfrm>
            <a:off x="9004101" y="4258996"/>
            <a:ext cx="7696199" cy="646331"/>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b="1" lang="en-US" sz="3600">
                <a:solidFill>
                  <a:srgbClr val="92D050"/>
                </a:solidFill>
                <a:latin typeface="Helvetica Neue"/>
                <a:ea typeface="Helvetica Neue"/>
                <a:cs typeface="Helvetica Neue"/>
                <a:sym typeface="Helvetica Neue"/>
              </a:rPr>
              <a:t>EQF level </a:t>
            </a:r>
            <a:endParaRPr/>
          </a:p>
        </p:txBody>
      </p:sp>
      <p:sp>
        <p:nvSpPr>
          <p:cNvPr id="91" name="Google Shape;91;p2"/>
          <p:cNvSpPr txBox="1"/>
          <p:nvPr/>
        </p:nvSpPr>
        <p:spPr>
          <a:xfrm>
            <a:off x="9056915" y="4894886"/>
            <a:ext cx="2935381" cy="461665"/>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lang="en-US" sz="2400"/>
              <a:t>Level 3</a:t>
            </a:r>
            <a:endParaRPr/>
          </a:p>
        </p:txBody>
      </p:sp>
      <p:sp>
        <p:nvSpPr>
          <p:cNvPr id="92" name="Google Shape;92;p2"/>
          <p:cNvSpPr txBox="1"/>
          <p:nvPr/>
        </p:nvSpPr>
        <p:spPr>
          <a:xfrm>
            <a:off x="9031382" y="5899488"/>
            <a:ext cx="7696199" cy="1200329"/>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b="1" lang="en-US" sz="3600">
                <a:solidFill>
                  <a:srgbClr val="92D050"/>
                </a:solidFill>
                <a:latin typeface="Helvetica Neue"/>
                <a:ea typeface="Helvetica Neue"/>
                <a:cs typeface="Helvetica Neue"/>
                <a:sym typeface="Helvetica Neue"/>
              </a:rPr>
              <a:t>Who created the content and will recognise your learning?</a:t>
            </a:r>
            <a:endParaRPr/>
          </a:p>
        </p:txBody>
      </p:sp>
      <p:sp>
        <p:nvSpPr>
          <p:cNvPr id="93" name="Google Shape;93;p2"/>
          <p:cNvSpPr txBox="1"/>
          <p:nvPr/>
        </p:nvSpPr>
        <p:spPr>
          <a:xfrm>
            <a:off x="9067801" y="7152520"/>
            <a:ext cx="7851900" cy="12006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lang="en-US" sz="2400"/>
              <a:t>This material was created by the</a:t>
            </a:r>
            <a:r>
              <a:rPr lang="en-US" sz="2400">
                <a:solidFill>
                  <a:schemeClr val="dk1"/>
                </a:solidFill>
                <a:highlight>
                  <a:schemeClr val="lt1"/>
                </a:highlight>
              </a:rPr>
              <a:t> partners of the Erasmus+ project “Upskilling Rural” that will recognise your learning as well.</a:t>
            </a:r>
            <a:endParaRPr>
              <a:solidFill>
                <a:schemeClr val="dk1"/>
              </a:solidFill>
              <a:highlight>
                <a:schemeClr val="lt1"/>
              </a:highlight>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3"/>
          <p:cNvSpPr txBox="1"/>
          <p:nvPr/>
        </p:nvSpPr>
        <p:spPr>
          <a:xfrm>
            <a:off x="8077200" y="4457700"/>
            <a:ext cx="8305800" cy="2554545"/>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b="1" lang="en-US" sz="4000">
                <a:solidFill>
                  <a:srgbClr val="92D050"/>
                </a:solidFill>
                <a:latin typeface="Helvetica Neue"/>
                <a:ea typeface="Helvetica Neue"/>
                <a:cs typeface="Helvetica Neue"/>
                <a:sym typeface="Helvetica Neue"/>
              </a:rPr>
              <a:t>What comes to your mind when you read “green skills”?</a:t>
            </a:r>
            <a:endParaRPr/>
          </a:p>
          <a:p>
            <a:pPr indent="0" lvl="0" marL="0" rtl="0" algn="l">
              <a:spcBef>
                <a:spcPts val="0"/>
              </a:spcBef>
              <a:spcAft>
                <a:spcPts val="0"/>
              </a:spcAft>
              <a:buNone/>
            </a:pPr>
            <a:r>
              <a:t/>
            </a:r>
            <a:endParaRPr b="1" sz="4000">
              <a:solidFill>
                <a:srgbClr val="92D050"/>
              </a:solidFill>
              <a:latin typeface="Helvetica Neue"/>
              <a:ea typeface="Helvetica Neue"/>
              <a:cs typeface="Helvetica Neue"/>
              <a:sym typeface="Helvetica Neue"/>
            </a:endParaRPr>
          </a:p>
          <a:p>
            <a:pPr indent="0" lvl="0" marL="0" rtl="0" algn="l">
              <a:spcBef>
                <a:spcPts val="0"/>
              </a:spcBef>
              <a:spcAft>
                <a:spcPts val="0"/>
              </a:spcAft>
              <a:buNone/>
            </a:pPr>
            <a:r>
              <a:rPr b="1" lang="en-US" sz="4000" u="sng">
                <a:solidFill>
                  <a:srgbClr val="92D050"/>
                </a:solidFill>
                <a:latin typeface="Helvetica Neue"/>
                <a:ea typeface="Helvetica Neue"/>
                <a:cs typeface="Helvetica Neue"/>
                <a:sym typeface="Helvetica Neue"/>
                <a:hlinkClick r:id="rId3">
                  <a:extLst>
                    <a:ext uri="{A12FA001-AC4F-418D-AE19-62706E023703}">
                      <ahyp:hlinkClr val="tx"/>
                    </a:ext>
                  </a:extLst>
                </a:hlinkClick>
              </a:rPr>
              <a:t>CLICK HERE </a:t>
            </a:r>
            <a:endParaRPr b="1" sz="4000">
              <a:solidFill>
                <a:srgbClr val="92D050"/>
              </a:solidFill>
              <a:latin typeface="Helvetica Neue"/>
              <a:ea typeface="Helvetica Neue"/>
              <a:cs typeface="Helvetica Neue"/>
              <a:sym typeface="Helvetica Neue"/>
            </a:endParaRPr>
          </a:p>
        </p:txBody>
      </p:sp>
      <p:pic>
        <p:nvPicPr>
          <p:cNvPr descr="Immagine che contiene design&#10;&#10;Descrizione generata automaticamente con attendibilità bassa" id="99" name="Google Shape;99;p3"/>
          <p:cNvPicPr preferRelativeResize="0"/>
          <p:nvPr/>
        </p:nvPicPr>
        <p:blipFill rotWithShape="1">
          <a:blip r:embed="rId4">
            <a:alphaModFix/>
          </a:blip>
          <a:srcRect b="19630" l="11250" r="53333" t="16667"/>
          <a:stretch/>
        </p:blipFill>
        <p:spPr>
          <a:xfrm>
            <a:off x="1905000" y="3962400"/>
            <a:ext cx="3389128" cy="3429000"/>
          </a:xfrm>
          <a:prstGeom prst="rect">
            <a:avLst/>
          </a:prstGeom>
          <a:noFill/>
          <a:ln>
            <a:noFill/>
          </a:ln>
        </p:spPr>
      </p:pic>
      <p:sp>
        <p:nvSpPr>
          <p:cNvPr id="100" name="Google Shape;100;p3"/>
          <p:cNvSpPr txBox="1"/>
          <p:nvPr/>
        </p:nvSpPr>
        <p:spPr>
          <a:xfrm>
            <a:off x="533400" y="2400300"/>
            <a:ext cx="8334793" cy="769441"/>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b="1" lang="en-US" sz="4400">
                <a:solidFill>
                  <a:srgbClr val="00B050"/>
                </a:solidFill>
                <a:latin typeface="Helvetica Neue"/>
                <a:ea typeface="Helvetica Neue"/>
                <a:cs typeface="Helvetica Neue"/>
                <a:sym typeface="Helvetica Neue"/>
              </a:rPr>
              <a:t>Let’s start... but first think</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4"/>
          <p:cNvSpPr txBox="1"/>
          <p:nvPr/>
        </p:nvSpPr>
        <p:spPr>
          <a:xfrm>
            <a:off x="1371600" y="2171700"/>
            <a:ext cx="7228114" cy="707886"/>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b="1" lang="en-US" sz="4000">
                <a:solidFill>
                  <a:srgbClr val="92D050"/>
                </a:solidFill>
                <a:latin typeface="Helvetica Neue"/>
                <a:ea typeface="Helvetica Neue"/>
                <a:cs typeface="Helvetica Neue"/>
                <a:sym typeface="Helvetica Neue"/>
              </a:rPr>
              <a:t>What are “green skills”?</a:t>
            </a:r>
            <a:endParaRPr/>
          </a:p>
        </p:txBody>
      </p:sp>
      <p:sp>
        <p:nvSpPr>
          <p:cNvPr id="106" name="Google Shape;106;p4"/>
          <p:cNvSpPr txBox="1"/>
          <p:nvPr/>
        </p:nvSpPr>
        <p:spPr>
          <a:xfrm>
            <a:off x="1390650" y="3390900"/>
            <a:ext cx="11791950" cy="4893647"/>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b="1" lang="en-US" sz="2400">
                <a:solidFill>
                  <a:srgbClr val="16A637"/>
                </a:solidFill>
                <a:latin typeface="Arial"/>
                <a:ea typeface="Arial"/>
                <a:cs typeface="Arial"/>
                <a:sym typeface="Arial"/>
              </a:rPr>
              <a:t>DEFINITION</a:t>
            </a:r>
            <a:r>
              <a:rPr lang="en-US" sz="2400">
                <a:latin typeface="Arial"/>
                <a:ea typeface="Arial"/>
                <a:cs typeface="Arial"/>
                <a:sym typeface="Arial"/>
              </a:rPr>
              <a:t>: green skills are the knowledge, abilities, values and attitudes needed to live in, develop and support a sustainable and resource-efficient society - </a:t>
            </a:r>
            <a:r>
              <a:rPr i="1" lang="en-US" sz="2400">
                <a:latin typeface="Arial"/>
                <a:ea typeface="Arial"/>
                <a:cs typeface="Arial"/>
                <a:sym typeface="Arial"/>
              </a:rPr>
              <a:t>United Nations Industrial Development Organization (UNIDO)</a:t>
            </a:r>
            <a:endParaRPr/>
          </a:p>
          <a:p>
            <a:pPr indent="0" lvl="0" marL="0" rtl="0" algn="l">
              <a:spcBef>
                <a:spcPts val="0"/>
              </a:spcBef>
              <a:spcAft>
                <a:spcPts val="0"/>
              </a:spcAft>
              <a:buNone/>
            </a:pPr>
            <a:r>
              <a:t/>
            </a:r>
            <a:endParaRPr i="1" sz="2400">
              <a:latin typeface="Arial"/>
              <a:ea typeface="Arial"/>
              <a:cs typeface="Arial"/>
              <a:sym typeface="Arial"/>
            </a:endParaRPr>
          </a:p>
          <a:p>
            <a:pPr indent="0" lvl="0" marL="0" rtl="0" algn="l">
              <a:spcBef>
                <a:spcPts val="0"/>
              </a:spcBef>
              <a:spcAft>
                <a:spcPts val="0"/>
              </a:spcAft>
              <a:buNone/>
            </a:pPr>
            <a:r>
              <a:rPr lang="en-US" sz="2400">
                <a:latin typeface="Arial"/>
                <a:ea typeface="Arial"/>
                <a:cs typeface="Arial"/>
                <a:sym typeface="Arial"/>
              </a:rPr>
              <a:t>Green skills are divided into: </a:t>
            </a:r>
            <a:endParaRPr/>
          </a:p>
          <a:p>
            <a:pPr indent="-342900" lvl="0" marL="342900" rtl="0" algn="l">
              <a:spcBef>
                <a:spcPts val="0"/>
              </a:spcBef>
              <a:spcAft>
                <a:spcPts val="0"/>
              </a:spcAft>
              <a:buSzPts val="2400"/>
              <a:buFont typeface="Arial"/>
              <a:buChar char="•"/>
            </a:pPr>
            <a:r>
              <a:rPr lang="en-US" sz="2400">
                <a:latin typeface="Arial"/>
                <a:ea typeface="Arial"/>
                <a:cs typeface="Arial"/>
                <a:sym typeface="Arial"/>
              </a:rPr>
              <a:t>Hard skills – technical knowledge in specific areas (example: renewable energy, environmental monitoring, energy efficiency) </a:t>
            </a:r>
            <a:endParaRPr/>
          </a:p>
          <a:p>
            <a:pPr indent="-342900" lvl="0" marL="342900" rtl="0" algn="l">
              <a:spcBef>
                <a:spcPts val="0"/>
              </a:spcBef>
              <a:spcAft>
                <a:spcPts val="0"/>
              </a:spcAft>
              <a:buSzPts val="2400"/>
              <a:buFont typeface="Arial"/>
              <a:buChar char="•"/>
            </a:pPr>
            <a:r>
              <a:rPr lang="en-US" sz="2400">
                <a:latin typeface="Arial"/>
                <a:ea typeface="Arial"/>
                <a:cs typeface="Arial"/>
                <a:sym typeface="Arial"/>
              </a:rPr>
              <a:t>Soft/Power skills – </a:t>
            </a:r>
            <a:r>
              <a:rPr lang="en-US" sz="2400"/>
              <a:t>personal attributes that enable someone to interact effectively with others (ex. </a:t>
            </a:r>
            <a:r>
              <a:rPr lang="en-US" sz="2400">
                <a:latin typeface="Arial"/>
                <a:ea typeface="Arial"/>
                <a:cs typeface="Arial"/>
                <a:sym typeface="Arial"/>
              </a:rPr>
              <a:t>critical thinking, problem solving, collaboration, etc.) </a:t>
            </a:r>
            <a:endParaRPr/>
          </a:p>
          <a:p>
            <a:pPr indent="-190500" lvl="0" marL="342900" rtl="0" algn="l">
              <a:spcBef>
                <a:spcPts val="0"/>
              </a:spcBef>
              <a:spcAft>
                <a:spcPts val="0"/>
              </a:spcAft>
              <a:buSzPts val="2400"/>
              <a:buFont typeface="Arial"/>
              <a:buNone/>
            </a:pPr>
            <a:r>
              <a:t/>
            </a:r>
            <a:endParaRPr sz="2400">
              <a:latin typeface="Arial"/>
              <a:ea typeface="Arial"/>
              <a:cs typeface="Arial"/>
              <a:sym typeface="Arial"/>
            </a:endParaRPr>
          </a:p>
          <a:p>
            <a:pPr indent="0" lvl="0" marL="0" rtl="0" algn="l">
              <a:spcBef>
                <a:spcPts val="0"/>
              </a:spcBef>
              <a:spcAft>
                <a:spcPts val="0"/>
              </a:spcAft>
              <a:buNone/>
            </a:pPr>
            <a:r>
              <a:t/>
            </a:r>
            <a:endParaRPr sz="2400">
              <a:latin typeface="Helvetica Neue"/>
              <a:ea typeface="Helvetica Neue"/>
              <a:cs typeface="Helvetica Neue"/>
              <a:sym typeface="Helvetica Neue"/>
            </a:endParaRPr>
          </a:p>
          <a:p>
            <a:pPr indent="0" lvl="0" marL="0" rtl="0" algn="ctr">
              <a:spcBef>
                <a:spcPts val="0"/>
              </a:spcBef>
              <a:spcAft>
                <a:spcPts val="0"/>
              </a:spcAft>
              <a:buNone/>
            </a:pPr>
            <a:r>
              <a:rPr b="1" lang="en-US" sz="2400">
                <a:solidFill>
                  <a:srgbClr val="16A637"/>
                </a:solidFill>
                <a:latin typeface="Arial"/>
                <a:ea typeface="Arial"/>
                <a:cs typeface="Arial"/>
                <a:sym typeface="Arial"/>
              </a:rPr>
              <a:t>Skills to promote sustainability initiatives effectively</a:t>
            </a:r>
            <a:endParaRPr/>
          </a:p>
          <a:p>
            <a:pPr indent="0" lvl="0" marL="0" rtl="0" algn="l">
              <a:spcBef>
                <a:spcPts val="0"/>
              </a:spcBef>
              <a:spcAft>
                <a:spcPts val="0"/>
              </a:spcAft>
              <a:buNone/>
            </a:pPr>
            <a:r>
              <a:t/>
            </a:r>
            <a:endParaRPr i="1" sz="2400">
              <a:latin typeface="Helvetica Neue"/>
              <a:ea typeface="Helvetica Neue"/>
              <a:cs typeface="Helvetica Neue"/>
              <a:sym typeface="Helvetica Neue"/>
            </a:endParaRPr>
          </a:p>
        </p:txBody>
      </p:sp>
      <p:pic>
        <p:nvPicPr>
          <p:cNvPr id="107" name="Google Shape;107;p4"/>
          <p:cNvPicPr preferRelativeResize="0"/>
          <p:nvPr/>
        </p:nvPicPr>
        <p:blipFill rotWithShape="1">
          <a:blip r:embed="rId3">
            <a:alphaModFix/>
          </a:blip>
          <a:srcRect b="26041" l="65813" r="13689" t="42708"/>
          <a:stretch/>
        </p:blipFill>
        <p:spPr>
          <a:xfrm>
            <a:off x="12954000" y="3771900"/>
            <a:ext cx="4267200" cy="36576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5"/>
          <p:cNvSpPr txBox="1"/>
          <p:nvPr/>
        </p:nvSpPr>
        <p:spPr>
          <a:xfrm>
            <a:off x="1371600" y="2171700"/>
            <a:ext cx="7228114" cy="707886"/>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b="1" lang="en-US" sz="4000">
                <a:solidFill>
                  <a:srgbClr val="92D050"/>
                </a:solidFill>
                <a:latin typeface="Helvetica Neue"/>
                <a:ea typeface="Helvetica Neue"/>
                <a:cs typeface="Helvetica Neue"/>
                <a:sym typeface="Helvetica Neue"/>
              </a:rPr>
              <a:t>The concept of sustainability</a:t>
            </a:r>
            <a:endParaRPr/>
          </a:p>
        </p:txBody>
      </p:sp>
      <p:sp>
        <p:nvSpPr>
          <p:cNvPr id="113" name="Google Shape;113;p5"/>
          <p:cNvSpPr txBox="1"/>
          <p:nvPr/>
        </p:nvSpPr>
        <p:spPr>
          <a:xfrm>
            <a:off x="1371600" y="3162300"/>
            <a:ext cx="15392400" cy="5632311"/>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lang="en-US" sz="2400">
                <a:latin typeface="Arial"/>
                <a:ea typeface="Arial"/>
                <a:cs typeface="Arial"/>
                <a:sym typeface="Arial"/>
              </a:rPr>
              <a:t>The concept of </a:t>
            </a:r>
            <a:r>
              <a:rPr b="1" lang="en-US" sz="2400">
                <a:solidFill>
                  <a:srgbClr val="16A637"/>
                </a:solidFill>
                <a:latin typeface="Arial"/>
                <a:ea typeface="Arial"/>
                <a:cs typeface="Arial"/>
                <a:sym typeface="Arial"/>
              </a:rPr>
              <a:t>sustainability</a:t>
            </a:r>
            <a:r>
              <a:rPr lang="en-US" sz="2400">
                <a:latin typeface="Arial"/>
                <a:ea typeface="Arial"/>
                <a:cs typeface="Arial"/>
                <a:sym typeface="Arial"/>
              </a:rPr>
              <a:t> is a broad concept based on 3 interconnected principles: </a:t>
            </a:r>
            <a:endParaRPr/>
          </a:p>
          <a:p>
            <a:pPr indent="-342900" lvl="0" marL="342900" rtl="0" algn="l">
              <a:spcBef>
                <a:spcPts val="0"/>
              </a:spcBef>
              <a:spcAft>
                <a:spcPts val="0"/>
              </a:spcAft>
              <a:buSzPts val="2400"/>
              <a:buFont typeface="Arial"/>
              <a:buChar char="•"/>
            </a:pPr>
            <a:r>
              <a:rPr lang="en-US" sz="2400">
                <a:latin typeface="Arial"/>
                <a:ea typeface="Arial"/>
                <a:cs typeface="Arial"/>
                <a:sym typeface="Arial"/>
              </a:rPr>
              <a:t>Environmental sustainability – preserve and protect the natural resources, ensuring they are available for the future.</a:t>
            </a:r>
            <a:endParaRPr/>
          </a:p>
          <a:p>
            <a:pPr indent="0" lvl="0" marL="0" rtl="0" algn="l">
              <a:spcBef>
                <a:spcPts val="0"/>
              </a:spcBef>
              <a:spcAft>
                <a:spcPts val="0"/>
              </a:spcAft>
              <a:buNone/>
            </a:pPr>
            <a:r>
              <a:rPr lang="en-US" sz="2400">
                <a:latin typeface="Arial"/>
                <a:ea typeface="Arial"/>
                <a:cs typeface="Arial"/>
                <a:sym typeface="Arial"/>
              </a:rPr>
              <a:t>	</a:t>
            </a:r>
            <a:r>
              <a:rPr i="1" lang="en-US" sz="2400">
                <a:solidFill>
                  <a:srgbClr val="16A637"/>
                </a:solidFill>
                <a:latin typeface="Arial"/>
                <a:ea typeface="Arial"/>
                <a:cs typeface="Arial"/>
                <a:sym typeface="Arial"/>
              </a:rPr>
              <a:t>Actions: reduce emissions, sustainable agriculture, raising awareness, promote circular economy.</a:t>
            </a:r>
            <a:endParaRPr/>
          </a:p>
          <a:p>
            <a:pPr indent="-190500" lvl="8" marL="342900" rtl="0" algn="l">
              <a:spcBef>
                <a:spcPts val="0"/>
              </a:spcBef>
              <a:spcAft>
                <a:spcPts val="0"/>
              </a:spcAft>
              <a:buSzPts val="2400"/>
              <a:buFont typeface="Arial"/>
              <a:buNone/>
            </a:pPr>
            <a:r>
              <a:t/>
            </a:r>
            <a:endParaRPr sz="2400">
              <a:latin typeface="Arial"/>
              <a:ea typeface="Arial"/>
              <a:cs typeface="Arial"/>
              <a:sym typeface="Arial"/>
            </a:endParaRPr>
          </a:p>
          <a:p>
            <a:pPr indent="-342900" lvl="0" marL="342900" rtl="0" algn="l">
              <a:spcBef>
                <a:spcPts val="0"/>
              </a:spcBef>
              <a:spcAft>
                <a:spcPts val="0"/>
              </a:spcAft>
              <a:buSzPts val="2400"/>
              <a:buFont typeface="Arial"/>
              <a:buChar char="•"/>
            </a:pPr>
            <a:r>
              <a:rPr lang="en-US" sz="2400">
                <a:latin typeface="Arial"/>
                <a:ea typeface="Arial"/>
                <a:cs typeface="Arial"/>
                <a:sym typeface="Arial"/>
              </a:rPr>
              <a:t>Economic sustainability – the aim is to create a balance between economic development, responsible resource use and social equity.</a:t>
            </a:r>
            <a:endParaRPr/>
          </a:p>
          <a:p>
            <a:pPr indent="0" lvl="0" marL="0" rtl="0" algn="l">
              <a:spcBef>
                <a:spcPts val="0"/>
              </a:spcBef>
              <a:spcAft>
                <a:spcPts val="0"/>
              </a:spcAft>
              <a:buNone/>
            </a:pPr>
            <a:r>
              <a:rPr lang="en-US" sz="2400">
                <a:latin typeface="Arial"/>
                <a:ea typeface="Arial"/>
                <a:cs typeface="Arial"/>
                <a:sym typeface="Arial"/>
              </a:rPr>
              <a:t>	</a:t>
            </a:r>
            <a:r>
              <a:rPr i="1" lang="en-US" sz="2400">
                <a:solidFill>
                  <a:srgbClr val="16A637"/>
                </a:solidFill>
                <a:latin typeface="Arial"/>
                <a:ea typeface="Arial"/>
                <a:cs typeface="Arial"/>
                <a:sym typeface="Arial"/>
              </a:rPr>
              <a:t>Actions: responsible management of resources, financial stability, etc.</a:t>
            </a:r>
            <a:endParaRPr/>
          </a:p>
          <a:p>
            <a:pPr indent="0" lvl="0" marL="0" rtl="0" algn="l">
              <a:spcBef>
                <a:spcPts val="0"/>
              </a:spcBef>
              <a:spcAft>
                <a:spcPts val="0"/>
              </a:spcAft>
              <a:buNone/>
            </a:pPr>
            <a:r>
              <a:t/>
            </a:r>
            <a:endParaRPr sz="2400">
              <a:latin typeface="Arial"/>
              <a:ea typeface="Arial"/>
              <a:cs typeface="Arial"/>
              <a:sym typeface="Arial"/>
            </a:endParaRPr>
          </a:p>
          <a:p>
            <a:pPr indent="-342900" lvl="0" marL="342900" rtl="0" algn="l">
              <a:spcBef>
                <a:spcPts val="0"/>
              </a:spcBef>
              <a:spcAft>
                <a:spcPts val="0"/>
              </a:spcAft>
              <a:buSzPts val="2400"/>
              <a:buFont typeface="Arial"/>
              <a:buChar char="•"/>
            </a:pPr>
            <a:r>
              <a:rPr lang="en-US" sz="2400">
                <a:latin typeface="Arial"/>
                <a:ea typeface="Arial"/>
                <a:cs typeface="Arial"/>
                <a:sym typeface="Arial"/>
              </a:rPr>
              <a:t>Social sustainability – promote well-being of people and communities for inclusive societies and long-term well-being for all</a:t>
            </a:r>
            <a:endParaRPr/>
          </a:p>
          <a:p>
            <a:pPr indent="0" lvl="0" marL="0" rtl="0" algn="l">
              <a:spcBef>
                <a:spcPts val="0"/>
              </a:spcBef>
              <a:spcAft>
                <a:spcPts val="0"/>
              </a:spcAft>
              <a:buNone/>
            </a:pPr>
            <a:r>
              <a:rPr lang="en-US" sz="2400">
                <a:latin typeface="Arial"/>
                <a:ea typeface="Arial"/>
                <a:cs typeface="Arial"/>
                <a:sym typeface="Arial"/>
              </a:rPr>
              <a:t>	</a:t>
            </a:r>
            <a:r>
              <a:rPr i="1" lang="en-US" sz="2400">
                <a:solidFill>
                  <a:srgbClr val="16A637"/>
                </a:solidFill>
                <a:latin typeface="Arial"/>
                <a:ea typeface="Arial"/>
                <a:cs typeface="Arial"/>
                <a:sym typeface="Arial"/>
              </a:rPr>
              <a:t>Actions: promotion of inclusive practices, mental and physical health, safer living environments</a:t>
            </a:r>
            <a:endParaRPr/>
          </a:p>
          <a:p>
            <a:pPr indent="-190500" lvl="0" marL="342900" rtl="0" algn="l">
              <a:spcBef>
                <a:spcPts val="0"/>
              </a:spcBef>
              <a:spcAft>
                <a:spcPts val="0"/>
              </a:spcAft>
              <a:buSzPts val="2400"/>
              <a:buFont typeface="Arial"/>
              <a:buNone/>
            </a:pPr>
            <a:r>
              <a:t/>
            </a:r>
            <a:endParaRPr sz="2400">
              <a:latin typeface="Arial"/>
              <a:ea typeface="Arial"/>
              <a:cs typeface="Arial"/>
              <a:sym typeface="Arial"/>
            </a:endParaRPr>
          </a:p>
          <a:p>
            <a:pPr indent="0" lvl="0" marL="0" rtl="0" algn="ctr">
              <a:spcBef>
                <a:spcPts val="0"/>
              </a:spcBef>
              <a:spcAft>
                <a:spcPts val="0"/>
              </a:spcAft>
              <a:buNone/>
            </a:pPr>
            <a:r>
              <a:rPr b="1" lang="en-US" sz="2400">
                <a:solidFill>
                  <a:srgbClr val="16A637"/>
                </a:solidFill>
                <a:latin typeface="Arial"/>
                <a:ea typeface="Arial"/>
                <a:cs typeface="Arial"/>
                <a:sym typeface="Arial"/>
              </a:rPr>
              <a:t>Sustainability is about meeting the needs of the present allowing future generations to meet their own.</a:t>
            </a:r>
            <a:endParaRPr/>
          </a:p>
          <a:p>
            <a:pPr indent="0" lvl="0" marL="0" rtl="0" algn="l">
              <a:spcBef>
                <a:spcPts val="0"/>
              </a:spcBef>
              <a:spcAft>
                <a:spcPts val="0"/>
              </a:spcAft>
              <a:buNone/>
            </a:pPr>
            <a:r>
              <a:t/>
            </a:r>
            <a:endParaRPr i="1" sz="2400">
              <a:latin typeface="Helvetica Neue"/>
              <a:ea typeface="Helvetica Neue"/>
              <a:cs typeface="Helvetica Neue"/>
              <a:sym typeface="Helvetica Neue"/>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6"/>
          <p:cNvSpPr txBox="1"/>
          <p:nvPr/>
        </p:nvSpPr>
        <p:spPr>
          <a:xfrm>
            <a:off x="1371600" y="2171700"/>
            <a:ext cx="11277600" cy="707886"/>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b="1" lang="en-US" sz="4000">
                <a:solidFill>
                  <a:srgbClr val="92D050"/>
                </a:solidFill>
                <a:latin typeface="Helvetica Neue"/>
                <a:ea typeface="Helvetica Neue"/>
                <a:cs typeface="Helvetica Neue"/>
                <a:sym typeface="Helvetica Neue"/>
              </a:rPr>
              <a:t>Green skill 1 – Eco Tourism Development</a:t>
            </a:r>
            <a:endParaRPr/>
          </a:p>
        </p:txBody>
      </p:sp>
      <p:sp>
        <p:nvSpPr>
          <p:cNvPr id="119" name="Google Shape;119;p6"/>
          <p:cNvSpPr txBox="1"/>
          <p:nvPr/>
        </p:nvSpPr>
        <p:spPr>
          <a:xfrm>
            <a:off x="1371600" y="3162300"/>
            <a:ext cx="15392400" cy="5632311"/>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lang="en-US" sz="2400">
                <a:latin typeface="Arial"/>
                <a:ea typeface="Arial"/>
                <a:cs typeface="Arial"/>
                <a:sym typeface="Arial"/>
              </a:rPr>
              <a:t>It includes:</a:t>
            </a:r>
            <a:endParaRPr/>
          </a:p>
          <a:p>
            <a:pPr indent="0" lvl="0" marL="0" rtl="0" algn="l">
              <a:spcBef>
                <a:spcPts val="0"/>
              </a:spcBef>
              <a:spcAft>
                <a:spcPts val="0"/>
              </a:spcAft>
              <a:buNone/>
            </a:pPr>
            <a:r>
              <a:rPr lang="en-US" sz="2400">
                <a:latin typeface="Arial"/>
                <a:ea typeface="Arial"/>
                <a:cs typeface="Arial"/>
                <a:sym typeface="Arial"/>
              </a:rPr>
              <a:t>Design and manage initiatives that minimise ecological impact. </a:t>
            </a:r>
            <a:endParaRPr/>
          </a:p>
          <a:p>
            <a:pPr indent="0" lvl="0" marL="0" rtl="0" algn="l">
              <a:spcBef>
                <a:spcPts val="0"/>
              </a:spcBef>
              <a:spcAft>
                <a:spcPts val="0"/>
              </a:spcAft>
              <a:buNone/>
            </a:pPr>
            <a:r>
              <a:t/>
            </a:r>
            <a:endParaRPr sz="2400">
              <a:latin typeface="Arial"/>
              <a:ea typeface="Arial"/>
              <a:cs typeface="Arial"/>
              <a:sym typeface="Arial"/>
            </a:endParaRPr>
          </a:p>
          <a:p>
            <a:pPr indent="0" lvl="0" marL="0" rtl="0" algn="l">
              <a:spcBef>
                <a:spcPts val="0"/>
              </a:spcBef>
              <a:spcAft>
                <a:spcPts val="0"/>
              </a:spcAft>
              <a:buNone/>
            </a:pPr>
            <a:r>
              <a:rPr lang="en-US" sz="2400">
                <a:latin typeface="Arial"/>
                <a:ea typeface="Arial"/>
                <a:cs typeface="Arial"/>
                <a:sym typeface="Arial"/>
              </a:rPr>
              <a:t>How to do it? </a:t>
            </a:r>
            <a:endParaRPr/>
          </a:p>
          <a:p>
            <a:pPr indent="-342900" lvl="0" marL="342900" rtl="0" algn="l">
              <a:spcBef>
                <a:spcPts val="0"/>
              </a:spcBef>
              <a:spcAft>
                <a:spcPts val="0"/>
              </a:spcAft>
              <a:buSzPts val="2400"/>
              <a:buFont typeface="Arial"/>
              <a:buChar char="•"/>
            </a:pPr>
            <a:r>
              <a:rPr lang="en-US" sz="2400">
                <a:latin typeface="Arial"/>
                <a:ea typeface="Arial"/>
                <a:cs typeface="Arial"/>
                <a:sym typeface="Arial"/>
              </a:rPr>
              <a:t>Promote low impact practices like limit group size, chose an environmental friendly transport when possible, minimise waste generation. It is important to promote responsible behaviour and encourage citizen participation. </a:t>
            </a:r>
            <a:endParaRPr/>
          </a:p>
          <a:p>
            <a:pPr indent="0" lvl="0" marL="0" rtl="0" algn="l">
              <a:spcBef>
                <a:spcPts val="0"/>
              </a:spcBef>
              <a:spcAft>
                <a:spcPts val="0"/>
              </a:spcAft>
              <a:buNone/>
            </a:pPr>
            <a:r>
              <a:t/>
            </a:r>
            <a:endParaRPr sz="2400">
              <a:latin typeface="Arial"/>
              <a:ea typeface="Arial"/>
              <a:cs typeface="Arial"/>
              <a:sym typeface="Arial"/>
            </a:endParaRPr>
          </a:p>
          <a:p>
            <a:pPr indent="-342900" lvl="0" marL="342900" rtl="0" algn="l">
              <a:spcBef>
                <a:spcPts val="0"/>
              </a:spcBef>
              <a:spcAft>
                <a:spcPts val="0"/>
              </a:spcAft>
              <a:buSzPts val="2400"/>
              <a:buFont typeface="Arial"/>
              <a:buChar char="•"/>
            </a:pPr>
            <a:r>
              <a:rPr lang="en-US" sz="2400">
                <a:latin typeface="Arial"/>
                <a:ea typeface="Arial"/>
                <a:cs typeface="Arial"/>
                <a:sym typeface="Arial"/>
              </a:rPr>
              <a:t>Preserve cultural heritage including responsible approach to local areas (traditions, customs, habits), promoting awareness on local heritage sites, support local businesses. </a:t>
            </a:r>
            <a:endParaRPr/>
          </a:p>
          <a:p>
            <a:pPr indent="-190500" lvl="0" marL="342900" rtl="0" algn="l">
              <a:spcBef>
                <a:spcPts val="0"/>
              </a:spcBef>
              <a:spcAft>
                <a:spcPts val="0"/>
              </a:spcAft>
              <a:buSzPts val="2400"/>
              <a:buFont typeface="Arial"/>
              <a:buNone/>
            </a:pPr>
            <a:r>
              <a:t/>
            </a:r>
            <a:endParaRPr sz="2400">
              <a:latin typeface="Arial"/>
              <a:ea typeface="Arial"/>
              <a:cs typeface="Arial"/>
              <a:sym typeface="Arial"/>
            </a:endParaRPr>
          </a:p>
          <a:p>
            <a:pPr indent="0" lvl="0" marL="0" rtl="0" algn="l">
              <a:spcBef>
                <a:spcPts val="0"/>
              </a:spcBef>
              <a:spcAft>
                <a:spcPts val="0"/>
              </a:spcAft>
              <a:buNone/>
            </a:pPr>
            <a:r>
              <a:rPr b="1" lang="en-US" sz="2400">
                <a:solidFill>
                  <a:srgbClr val="16A637"/>
                </a:solidFill>
                <a:latin typeface="Arial"/>
                <a:ea typeface="Arial"/>
                <a:cs typeface="Arial"/>
                <a:sym typeface="Arial"/>
              </a:rPr>
              <a:t>Think: eco tourism is not “one size fit all”, you need to look at your local area and identify actions and practices to promote sustainability and local development.  </a:t>
            </a:r>
            <a:endParaRPr/>
          </a:p>
          <a:p>
            <a:pPr indent="0" lvl="0" marL="0" rtl="0" algn="l">
              <a:spcBef>
                <a:spcPts val="0"/>
              </a:spcBef>
              <a:spcAft>
                <a:spcPts val="0"/>
              </a:spcAft>
              <a:buNone/>
            </a:pPr>
            <a:r>
              <a:rPr lang="en-US" sz="2400">
                <a:latin typeface="Arial"/>
                <a:ea typeface="Arial"/>
                <a:cs typeface="Arial"/>
                <a:sym typeface="Arial"/>
              </a:rPr>
              <a:t> </a:t>
            </a:r>
            <a:endParaRPr/>
          </a:p>
          <a:p>
            <a:pPr indent="0" lvl="0" marL="0" rtl="0" algn="l">
              <a:spcBef>
                <a:spcPts val="0"/>
              </a:spcBef>
              <a:spcAft>
                <a:spcPts val="0"/>
              </a:spcAft>
              <a:buNone/>
            </a:pPr>
            <a:r>
              <a:t/>
            </a:r>
            <a:endParaRPr sz="2400">
              <a:latin typeface="Helvetica Neue"/>
              <a:ea typeface="Helvetica Neue"/>
              <a:cs typeface="Helvetica Neue"/>
              <a:sym typeface="Helvetica Neue"/>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7"/>
          <p:cNvSpPr txBox="1"/>
          <p:nvPr/>
        </p:nvSpPr>
        <p:spPr>
          <a:xfrm>
            <a:off x="1371600" y="2171700"/>
            <a:ext cx="16230600" cy="707886"/>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b="1" lang="en-US" sz="4000">
                <a:solidFill>
                  <a:srgbClr val="92D050"/>
                </a:solidFill>
                <a:latin typeface="Helvetica Neue"/>
                <a:ea typeface="Helvetica Neue"/>
                <a:cs typeface="Helvetica Neue"/>
                <a:sym typeface="Helvetica Neue"/>
              </a:rPr>
              <a:t>Green skill 2 – Entrepreneurship and local business development</a:t>
            </a:r>
            <a:endParaRPr/>
          </a:p>
        </p:txBody>
      </p:sp>
      <p:sp>
        <p:nvSpPr>
          <p:cNvPr id="125" name="Google Shape;125;p7"/>
          <p:cNvSpPr txBox="1"/>
          <p:nvPr/>
        </p:nvSpPr>
        <p:spPr>
          <a:xfrm>
            <a:off x="1371600" y="3297853"/>
            <a:ext cx="15392400" cy="4893647"/>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lang="en-US" sz="2400">
                <a:latin typeface="Arial"/>
                <a:ea typeface="Arial"/>
                <a:cs typeface="Arial"/>
                <a:sym typeface="Arial"/>
              </a:rPr>
              <a:t>Empowering local communities and reinforce their business is a key skill for a rural manager. </a:t>
            </a:r>
            <a:endParaRPr/>
          </a:p>
          <a:p>
            <a:pPr indent="0" lvl="0" marL="0" rtl="0" algn="l">
              <a:spcBef>
                <a:spcPts val="0"/>
              </a:spcBef>
              <a:spcAft>
                <a:spcPts val="0"/>
              </a:spcAft>
              <a:buNone/>
            </a:pPr>
            <a:r>
              <a:t/>
            </a:r>
            <a:endParaRPr sz="2400">
              <a:latin typeface="Arial"/>
              <a:ea typeface="Arial"/>
              <a:cs typeface="Arial"/>
              <a:sym typeface="Arial"/>
            </a:endParaRPr>
          </a:p>
          <a:p>
            <a:pPr indent="0" lvl="0" marL="0" rtl="0" algn="l">
              <a:spcBef>
                <a:spcPts val="0"/>
              </a:spcBef>
              <a:spcAft>
                <a:spcPts val="0"/>
              </a:spcAft>
              <a:buNone/>
            </a:pPr>
            <a:r>
              <a:rPr lang="en-US" sz="2400">
                <a:latin typeface="Arial"/>
                <a:ea typeface="Arial"/>
                <a:cs typeface="Arial"/>
                <a:sym typeface="Arial"/>
              </a:rPr>
              <a:t>How to do it? </a:t>
            </a:r>
            <a:endParaRPr/>
          </a:p>
          <a:p>
            <a:pPr indent="-342900" lvl="0" marL="342900" rtl="0" algn="l">
              <a:spcBef>
                <a:spcPts val="0"/>
              </a:spcBef>
              <a:spcAft>
                <a:spcPts val="0"/>
              </a:spcAft>
              <a:buSzPts val="2400"/>
              <a:buFont typeface="Arial"/>
              <a:buChar char="•"/>
            </a:pPr>
            <a:r>
              <a:rPr lang="en-US" sz="2400">
                <a:latin typeface="Arial"/>
                <a:ea typeface="Arial"/>
                <a:cs typeface="Arial"/>
                <a:sym typeface="Arial"/>
              </a:rPr>
              <a:t>Supporting local businesses -  encouraging participation and open mindness of locals, providing marketing and strategies to reach wider audience, connecting local businesses together for mutual benefit</a:t>
            </a:r>
            <a:endParaRPr/>
          </a:p>
          <a:p>
            <a:pPr indent="0" lvl="0" marL="0" rtl="0" algn="l">
              <a:spcBef>
                <a:spcPts val="0"/>
              </a:spcBef>
              <a:spcAft>
                <a:spcPts val="0"/>
              </a:spcAft>
              <a:buNone/>
            </a:pPr>
            <a:r>
              <a:t/>
            </a:r>
            <a:endParaRPr sz="2400">
              <a:latin typeface="Arial"/>
              <a:ea typeface="Arial"/>
              <a:cs typeface="Arial"/>
              <a:sym typeface="Arial"/>
            </a:endParaRPr>
          </a:p>
          <a:p>
            <a:pPr indent="-342900" lvl="0" marL="342900" rtl="0" algn="l">
              <a:spcBef>
                <a:spcPts val="0"/>
              </a:spcBef>
              <a:spcAft>
                <a:spcPts val="0"/>
              </a:spcAft>
              <a:buSzPts val="2400"/>
              <a:buFont typeface="Arial"/>
              <a:buChar char="•"/>
            </a:pPr>
            <a:r>
              <a:rPr lang="en-US" sz="2400">
                <a:latin typeface="Arial"/>
                <a:ea typeface="Arial"/>
                <a:cs typeface="Arial"/>
                <a:sym typeface="Arial"/>
              </a:rPr>
              <a:t>Enhancing hospitality of rural centres – promote citizen engagement through initiatives that improve communication skills and cultural awareness among communities and encouraging digital skills development.</a:t>
            </a:r>
            <a:endParaRPr/>
          </a:p>
          <a:p>
            <a:pPr indent="0" lvl="0" marL="0" rtl="0" algn="l">
              <a:spcBef>
                <a:spcPts val="0"/>
              </a:spcBef>
              <a:spcAft>
                <a:spcPts val="0"/>
              </a:spcAft>
              <a:buNone/>
            </a:pPr>
            <a:r>
              <a:t/>
            </a:r>
            <a:endParaRPr sz="2400">
              <a:latin typeface="Arial"/>
              <a:ea typeface="Arial"/>
              <a:cs typeface="Arial"/>
              <a:sym typeface="Arial"/>
            </a:endParaRPr>
          </a:p>
          <a:p>
            <a:pPr indent="-342900" lvl="0" marL="342900" rtl="0" algn="l">
              <a:spcBef>
                <a:spcPts val="0"/>
              </a:spcBef>
              <a:spcAft>
                <a:spcPts val="0"/>
              </a:spcAft>
              <a:buSzPts val="2400"/>
              <a:buFont typeface="Arial"/>
              <a:buChar char="•"/>
            </a:pPr>
            <a:r>
              <a:rPr lang="en-US" sz="2400">
                <a:latin typeface="Arial"/>
                <a:ea typeface="Arial"/>
                <a:cs typeface="Arial"/>
                <a:sym typeface="Arial"/>
              </a:rPr>
              <a:t>Fostering collaborations and networks - Developing collaborative approaches and collaborative spirit among businesses and locals for the development of their local communities</a:t>
            </a:r>
            <a:endParaRPr sz="2400">
              <a:latin typeface="Arial"/>
              <a:ea typeface="Arial"/>
              <a:cs typeface="Arial"/>
              <a:sym typeface="Arial"/>
            </a:endParaRPr>
          </a:p>
          <a:p>
            <a:pPr indent="-190500" lvl="0" marL="342900" rtl="0" algn="l">
              <a:spcBef>
                <a:spcPts val="0"/>
              </a:spcBef>
              <a:spcAft>
                <a:spcPts val="0"/>
              </a:spcAft>
              <a:buSzPts val="2400"/>
              <a:buFont typeface="Arial"/>
              <a:buNone/>
            </a:pPr>
            <a:r>
              <a:t/>
            </a:r>
            <a:endParaRPr sz="2400">
              <a:latin typeface="Arial"/>
              <a:ea typeface="Arial"/>
              <a:cs typeface="Arial"/>
              <a:sym typeface="Arial"/>
            </a:endParaRPr>
          </a:p>
          <a:p>
            <a:pPr indent="0" lvl="0" marL="0" rtl="0" algn="l">
              <a:spcBef>
                <a:spcPts val="0"/>
              </a:spcBef>
              <a:spcAft>
                <a:spcPts val="0"/>
              </a:spcAft>
              <a:buNone/>
            </a:pPr>
            <a:r>
              <a:t/>
            </a:r>
            <a:endParaRPr sz="2400">
              <a:latin typeface="Helvetica Neue"/>
              <a:ea typeface="Helvetica Neue"/>
              <a:cs typeface="Helvetica Neue"/>
              <a:sym typeface="Helvetica Neue"/>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8"/>
          <p:cNvSpPr txBox="1"/>
          <p:nvPr/>
        </p:nvSpPr>
        <p:spPr>
          <a:xfrm>
            <a:off x="1371600" y="2171700"/>
            <a:ext cx="16230600" cy="707886"/>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b="1" lang="en-US" sz="4000">
                <a:solidFill>
                  <a:srgbClr val="92D050"/>
                </a:solidFill>
                <a:latin typeface="Helvetica Neue"/>
                <a:ea typeface="Helvetica Neue"/>
                <a:cs typeface="Helvetica Neue"/>
                <a:sym typeface="Helvetica Neue"/>
              </a:rPr>
              <a:t>Green skill 3 – Eco - Design</a:t>
            </a:r>
            <a:endParaRPr/>
          </a:p>
        </p:txBody>
      </p:sp>
      <p:sp>
        <p:nvSpPr>
          <p:cNvPr id="131" name="Google Shape;131;p8"/>
          <p:cNvSpPr txBox="1"/>
          <p:nvPr/>
        </p:nvSpPr>
        <p:spPr>
          <a:xfrm>
            <a:off x="1371600" y="3297853"/>
            <a:ext cx="15392400" cy="5262979"/>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lang="en-US" sz="2400">
                <a:latin typeface="Arial"/>
                <a:ea typeface="Arial"/>
                <a:cs typeface="Arial"/>
                <a:sym typeface="Arial"/>
              </a:rPr>
              <a:t>Eco-Design = design for sustainability with the aim to minimize environmental impact. </a:t>
            </a:r>
            <a:r>
              <a:rPr lang="en-US" sz="2400"/>
              <a:t>It involves considering the environmental footprint of every stage and making conscious choices to reduce resource consumption, waste generation, and pollution. </a:t>
            </a:r>
            <a:endParaRPr sz="2400">
              <a:latin typeface="Arial"/>
              <a:ea typeface="Arial"/>
              <a:cs typeface="Arial"/>
              <a:sym typeface="Arial"/>
            </a:endParaRPr>
          </a:p>
          <a:p>
            <a:pPr indent="0" lvl="0" marL="0" rtl="0" algn="l">
              <a:spcBef>
                <a:spcPts val="0"/>
              </a:spcBef>
              <a:spcAft>
                <a:spcPts val="0"/>
              </a:spcAft>
              <a:buNone/>
            </a:pPr>
            <a:r>
              <a:t/>
            </a:r>
            <a:endParaRPr sz="2400">
              <a:latin typeface="Arial"/>
              <a:ea typeface="Arial"/>
              <a:cs typeface="Arial"/>
              <a:sym typeface="Arial"/>
            </a:endParaRPr>
          </a:p>
          <a:p>
            <a:pPr indent="0" lvl="0" marL="0" rtl="0" algn="l">
              <a:spcBef>
                <a:spcPts val="0"/>
              </a:spcBef>
              <a:spcAft>
                <a:spcPts val="0"/>
              </a:spcAft>
              <a:buNone/>
            </a:pPr>
            <a:r>
              <a:rPr lang="en-US" sz="2400">
                <a:latin typeface="Arial"/>
                <a:ea typeface="Arial"/>
                <a:cs typeface="Arial"/>
                <a:sym typeface="Arial"/>
              </a:rPr>
              <a:t>How to do it? </a:t>
            </a:r>
            <a:endParaRPr/>
          </a:p>
          <a:p>
            <a:pPr indent="-342900" lvl="0" marL="342900" rtl="0" algn="l">
              <a:spcBef>
                <a:spcPts val="0"/>
              </a:spcBef>
              <a:spcAft>
                <a:spcPts val="0"/>
              </a:spcAft>
              <a:buSzPts val="2400"/>
              <a:buFont typeface="Arial"/>
              <a:buChar char="•"/>
            </a:pPr>
            <a:r>
              <a:rPr lang="en-US" sz="2400">
                <a:latin typeface="Arial"/>
                <a:ea typeface="Arial"/>
                <a:cs typeface="Arial"/>
                <a:sym typeface="Arial"/>
              </a:rPr>
              <a:t>Focus on durability and Reusability – Design programmes and initiatives that can be easily adaptable and can be developed in the long time.</a:t>
            </a:r>
            <a:endParaRPr/>
          </a:p>
          <a:p>
            <a:pPr indent="0" lvl="0" marL="0" rtl="0" algn="l">
              <a:spcBef>
                <a:spcPts val="0"/>
              </a:spcBef>
              <a:spcAft>
                <a:spcPts val="0"/>
              </a:spcAft>
              <a:buNone/>
            </a:pPr>
            <a:r>
              <a:t/>
            </a:r>
            <a:endParaRPr sz="2400">
              <a:latin typeface="Arial"/>
              <a:ea typeface="Arial"/>
              <a:cs typeface="Arial"/>
              <a:sym typeface="Arial"/>
            </a:endParaRPr>
          </a:p>
          <a:p>
            <a:pPr indent="-342900" lvl="0" marL="342900" rtl="0" algn="l">
              <a:spcBef>
                <a:spcPts val="0"/>
              </a:spcBef>
              <a:spcAft>
                <a:spcPts val="0"/>
              </a:spcAft>
              <a:buSzPts val="2400"/>
              <a:buFont typeface="Arial"/>
              <a:buChar char="•"/>
            </a:pPr>
            <a:r>
              <a:rPr lang="en-US" sz="2400"/>
              <a:t>Communicate Sustainability Efforts - Inform your customers about your eco-design practices and commitment to sustainability. This builds trust and encourages eco-conscious consumer behavior. </a:t>
            </a:r>
            <a:endParaRPr/>
          </a:p>
          <a:p>
            <a:pPr indent="0" lvl="0" marL="0" rtl="0" algn="l">
              <a:spcBef>
                <a:spcPts val="0"/>
              </a:spcBef>
              <a:spcAft>
                <a:spcPts val="0"/>
              </a:spcAft>
              <a:buNone/>
            </a:pPr>
            <a:r>
              <a:t/>
            </a:r>
            <a:endParaRPr sz="2400">
              <a:latin typeface="Arial"/>
              <a:ea typeface="Arial"/>
              <a:cs typeface="Arial"/>
              <a:sym typeface="Arial"/>
            </a:endParaRPr>
          </a:p>
          <a:p>
            <a:pPr indent="-342900" lvl="0" marL="342900" rtl="0" algn="l">
              <a:spcBef>
                <a:spcPts val="0"/>
              </a:spcBef>
              <a:spcAft>
                <a:spcPts val="0"/>
              </a:spcAft>
              <a:buSzPts val="2400"/>
              <a:buFont typeface="Arial"/>
              <a:buChar char="•"/>
            </a:pPr>
            <a:r>
              <a:rPr lang="en-US" sz="2400">
                <a:latin typeface="Arial"/>
                <a:ea typeface="Arial"/>
                <a:cs typeface="Arial"/>
                <a:sym typeface="Arial"/>
              </a:rPr>
              <a:t>Partner with Local Businesses: Collaborate with other eco-conscious businesses in the area to create a network that promotes sustainability within the rural community.</a:t>
            </a:r>
            <a:endParaRPr sz="2400">
              <a:latin typeface="Arial"/>
              <a:ea typeface="Arial"/>
              <a:cs typeface="Arial"/>
              <a:sym typeface="Arial"/>
            </a:endParaRPr>
          </a:p>
          <a:p>
            <a:pPr indent="0" lvl="0" marL="0" rtl="0" algn="l">
              <a:spcBef>
                <a:spcPts val="0"/>
              </a:spcBef>
              <a:spcAft>
                <a:spcPts val="0"/>
              </a:spcAft>
              <a:buNone/>
            </a:pPr>
            <a:r>
              <a:t/>
            </a:r>
            <a:endParaRPr sz="2400">
              <a:latin typeface="Helvetica Neue"/>
              <a:ea typeface="Helvetica Neue"/>
              <a:cs typeface="Helvetica Neue"/>
              <a:sym typeface="Helvetica Neue"/>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9"/>
          <p:cNvSpPr txBox="1"/>
          <p:nvPr/>
        </p:nvSpPr>
        <p:spPr>
          <a:xfrm>
            <a:off x="1371600" y="2171700"/>
            <a:ext cx="7228114" cy="707886"/>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b="1" lang="en-US" sz="4000">
                <a:solidFill>
                  <a:srgbClr val="92D050"/>
                </a:solidFill>
                <a:latin typeface="Helvetica Neue"/>
                <a:ea typeface="Helvetica Neue"/>
                <a:cs typeface="Helvetica Neue"/>
                <a:sym typeface="Helvetica Neue"/>
              </a:rPr>
              <a:t>Sources</a:t>
            </a:r>
            <a:endParaRPr/>
          </a:p>
        </p:txBody>
      </p:sp>
      <p:sp>
        <p:nvSpPr>
          <p:cNvPr id="137" name="Google Shape;137;p9"/>
          <p:cNvSpPr txBox="1"/>
          <p:nvPr/>
        </p:nvSpPr>
        <p:spPr>
          <a:xfrm>
            <a:off x="1371600" y="3162300"/>
            <a:ext cx="15392400" cy="830997"/>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t/>
            </a:r>
            <a:endParaRPr b="1" sz="2400">
              <a:solidFill>
                <a:srgbClr val="16A637"/>
              </a:solidFill>
              <a:latin typeface="Arial"/>
              <a:ea typeface="Arial"/>
              <a:cs typeface="Arial"/>
              <a:sym typeface="Arial"/>
            </a:endParaRPr>
          </a:p>
          <a:p>
            <a:pPr indent="0" lvl="0" marL="0" rtl="0" algn="l">
              <a:spcBef>
                <a:spcPts val="0"/>
              </a:spcBef>
              <a:spcAft>
                <a:spcPts val="0"/>
              </a:spcAft>
              <a:buNone/>
            </a:pPr>
            <a:r>
              <a:t/>
            </a:r>
            <a:endParaRPr i="1" sz="2400">
              <a:latin typeface="Helvetica Neue"/>
              <a:ea typeface="Helvetica Neue"/>
              <a:cs typeface="Helvetica Neue"/>
              <a:sym typeface="Helvetica Neue"/>
            </a:endParaRPr>
          </a:p>
        </p:txBody>
      </p:sp>
      <p:sp>
        <p:nvSpPr>
          <p:cNvPr id="138" name="Google Shape;138;p9"/>
          <p:cNvSpPr txBox="1"/>
          <p:nvPr/>
        </p:nvSpPr>
        <p:spPr>
          <a:xfrm>
            <a:off x="1371600" y="3298058"/>
            <a:ext cx="14554200" cy="3785652"/>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lang="en-US" sz="2400" u="sng">
                <a:solidFill>
                  <a:schemeClr val="hlink"/>
                </a:solidFill>
                <a:latin typeface="Helvetica Neue"/>
                <a:ea typeface="Helvetica Neue"/>
                <a:cs typeface="Helvetica Neue"/>
                <a:sym typeface="Helvetica Neue"/>
                <a:hlinkClick r:id="rId3"/>
              </a:rPr>
              <a:t>https://www.enel.com/company/stories/articles/2023/06/three-pillars-sustainability</a:t>
            </a:r>
            <a:r>
              <a:rPr lang="en-US" sz="2400">
                <a:latin typeface="Helvetica Neue"/>
                <a:ea typeface="Helvetica Neue"/>
                <a:cs typeface="Helvetica Neue"/>
                <a:sym typeface="Helvetica Neue"/>
              </a:rPr>
              <a:t> </a:t>
            </a:r>
            <a:endParaRPr/>
          </a:p>
          <a:p>
            <a:pPr indent="0" lvl="0" marL="0" rtl="0" algn="l">
              <a:spcBef>
                <a:spcPts val="0"/>
              </a:spcBef>
              <a:spcAft>
                <a:spcPts val="0"/>
              </a:spcAft>
              <a:buNone/>
            </a:pPr>
            <a:r>
              <a:t/>
            </a:r>
            <a:endParaRPr sz="2400">
              <a:latin typeface="Helvetica Neue"/>
              <a:ea typeface="Helvetica Neue"/>
              <a:cs typeface="Helvetica Neue"/>
              <a:sym typeface="Helvetica Neue"/>
            </a:endParaRPr>
          </a:p>
          <a:p>
            <a:pPr indent="0" lvl="0" marL="0" rtl="0" algn="l">
              <a:spcBef>
                <a:spcPts val="0"/>
              </a:spcBef>
              <a:spcAft>
                <a:spcPts val="0"/>
              </a:spcAft>
              <a:buNone/>
            </a:pPr>
            <a:r>
              <a:rPr lang="en-US" sz="2400" u="sng">
                <a:solidFill>
                  <a:schemeClr val="hlink"/>
                </a:solidFill>
                <a:latin typeface="Helvetica Neue"/>
                <a:ea typeface="Helvetica Neue"/>
                <a:cs typeface="Helvetica Neue"/>
                <a:sym typeface="Helvetica Neue"/>
                <a:hlinkClick r:id="rId4"/>
              </a:rPr>
              <a:t>https://www.youtube.com/watch?v=9GA1MOebv58</a:t>
            </a:r>
            <a:r>
              <a:rPr lang="en-US" sz="2400">
                <a:latin typeface="Helvetica Neue"/>
                <a:ea typeface="Helvetica Neue"/>
                <a:cs typeface="Helvetica Neue"/>
                <a:sym typeface="Helvetica Neue"/>
              </a:rPr>
              <a:t> </a:t>
            </a:r>
            <a:endParaRPr/>
          </a:p>
          <a:p>
            <a:pPr indent="0" lvl="0" marL="0" rtl="0" algn="l">
              <a:spcBef>
                <a:spcPts val="0"/>
              </a:spcBef>
              <a:spcAft>
                <a:spcPts val="0"/>
              </a:spcAft>
              <a:buNone/>
            </a:pPr>
            <a:r>
              <a:t/>
            </a:r>
            <a:endParaRPr sz="2400">
              <a:latin typeface="Helvetica Neue"/>
              <a:ea typeface="Helvetica Neue"/>
              <a:cs typeface="Helvetica Neue"/>
              <a:sym typeface="Helvetica Neue"/>
            </a:endParaRPr>
          </a:p>
          <a:p>
            <a:pPr indent="0" lvl="0" marL="0" rtl="0" algn="l">
              <a:spcBef>
                <a:spcPts val="0"/>
              </a:spcBef>
              <a:spcAft>
                <a:spcPts val="0"/>
              </a:spcAft>
              <a:buNone/>
            </a:pPr>
            <a:r>
              <a:rPr lang="en-US" sz="2400" u="sng">
                <a:solidFill>
                  <a:schemeClr val="hlink"/>
                </a:solidFill>
                <a:latin typeface="Helvetica Neue"/>
                <a:ea typeface="Helvetica Neue"/>
                <a:cs typeface="Helvetica Neue"/>
                <a:sym typeface="Helvetica Neue"/>
                <a:hlinkClick r:id="rId5"/>
              </a:rPr>
              <a:t>https://www.prb.org/resources/eco-tourism-encouraging-conservation-or-adding-to-exploitation/</a:t>
            </a:r>
            <a:endParaRPr sz="2400">
              <a:latin typeface="Helvetica Neue"/>
              <a:ea typeface="Helvetica Neue"/>
              <a:cs typeface="Helvetica Neue"/>
              <a:sym typeface="Helvetica Neue"/>
            </a:endParaRPr>
          </a:p>
          <a:p>
            <a:pPr indent="0" lvl="0" marL="0" rtl="0" algn="l">
              <a:spcBef>
                <a:spcPts val="0"/>
              </a:spcBef>
              <a:spcAft>
                <a:spcPts val="0"/>
              </a:spcAft>
              <a:buNone/>
            </a:pPr>
            <a:r>
              <a:t/>
            </a:r>
            <a:endParaRPr sz="2400">
              <a:latin typeface="Helvetica Neue"/>
              <a:ea typeface="Helvetica Neue"/>
              <a:cs typeface="Helvetica Neue"/>
              <a:sym typeface="Helvetica Neue"/>
            </a:endParaRPr>
          </a:p>
          <a:p>
            <a:pPr indent="0" lvl="0" marL="0" rtl="0" algn="l">
              <a:spcBef>
                <a:spcPts val="0"/>
              </a:spcBef>
              <a:spcAft>
                <a:spcPts val="0"/>
              </a:spcAft>
              <a:buNone/>
            </a:pPr>
            <a:r>
              <a:rPr lang="en-US" sz="2400" u="sng">
                <a:solidFill>
                  <a:schemeClr val="hlink"/>
                </a:solidFill>
                <a:latin typeface="Helvetica Neue"/>
                <a:ea typeface="Helvetica Neue"/>
                <a:cs typeface="Helvetica Neue"/>
                <a:sym typeface="Helvetica Neue"/>
                <a:hlinkClick r:id="rId6"/>
              </a:rPr>
              <a:t>https://www.aspeninstitute.org/wp-content/uploads/2022/06/AI-027-CSG_ThriveRuralBrief_Rural-Development_fa_screen_singles.pdf</a:t>
            </a:r>
            <a:r>
              <a:rPr lang="en-US" sz="2400">
                <a:latin typeface="Helvetica Neue"/>
                <a:ea typeface="Helvetica Neue"/>
                <a:cs typeface="Helvetica Neue"/>
                <a:sym typeface="Helvetica Neue"/>
              </a:rPr>
              <a:t>  </a:t>
            </a:r>
            <a:endParaRPr/>
          </a:p>
          <a:p>
            <a:pPr indent="0" lvl="0" marL="0" rtl="0" algn="l">
              <a:spcBef>
                <a:spcPts val="0"/>
              </a:spcBef>
              <a:spcAft>
                <a:spcPts val="0"/>
              </a:spcAft>
              <a:buNone/>
            </a:pPr>
            <a:r>
              <a:t/>
            </a:r>
            <a:endParaRPr sz="2400">
              <a:latin typeface="Helvetica Neue"/>
              <a:ea typeface="Helvetica Neue"/>
              <a:cs typeface="Helvetica Neue"/>
              <a:sym typeface="Helvetica Neue"/>
            </a:endParaRPr>
          </a:p>
          <a:p>
            <a:pPr indent="0" lvl="0" marL="0" rtl="0" algn="l">
              <a:spcBef>
                <a:spcPts val="0"/>
              </a:spcBef>
              <a:spcAft>
                <a:spcPts val="0"/>
              </a:spcAft>
              <a:buNone/>
            </a:pPr>
            <a:r>
              <a:t/>
            </a:r>
            <a:endParaRPr sz="2400">
              <a:latin typeface="Helvetica Neue"/>
              <a:ea typeface="Helvetica Neue"/>
              <a:cs typeface="Helvetica Neue"/>
              <a:sym typeface="Helvetica Neue"/>
            </a:endParaRPr>
          </a:p>
        </p:txBody>
      </p:sp>
    </p:spTree>
  </p:cSld>
  <p:clrMapOvr>
    <a:masterClrMapping/>
  </p:clrMapOvr>
</p:sld>
</file>

<file path=ppt/theme/theme1.xml><?xml version="1.0" encoding="utf-8"?>
<a:theme xmlns:a="http://schemas.openxmlformats.org/drawingml/2006/main" xmlns:r="http://schemas.openxmlformats.org/officeDocument/2006/relationships" name="Diseño personalizado">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ma di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2024-01-15T08:45:11Z</dcterms:created>
  <dc:creator>Monia Coppola</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2024-01-15T00:00:00Z</vt:filetime>
  </property>
  <property fmtid="{D5CDD505-2E9C-101B-9397-08002B2CF9AE}" pid="3" name="Creator">
    <vt:lpwstr>Canva</vt:lpwstr>
  </property>
  <property fmtid="{D5CDD505-2E9C-101B-9397-08002B2CF9AE}" pid="4" name="LastSaved">
    <vt:filetime>2024-01-15T00:00:00Z</vt:filetime>
  </property>
  <property fmtid="{D5CDD505-2E9C-101B-9397-08002B2CF9AE}" pid="5" name="Producer">
    <vt:lpwstr>Canva</vt:lpwstr>
  </property>
</Properties>
</file>